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9" r:id="rId9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772" autoAdjust="0"/>
  </p:normalViewPr>
  <p:slideViewPr>
    <p:cSldViewPr>
      <p:cViewPr>
        <p:scale>
          <a:sx n="113" d="100"/>
          <a:sy n="113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021F91-90B7-4FC0-B36F-77D93F8AEA95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429918-CDC1-4697-852C-BDB4B5F83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743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84E340-1CAF-44E8-8959-8E1124EFB680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A74C12-6C32-4432-BE32-601E0DD34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57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BA03D-2840-4C90-AD78-B38F3421D587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649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5DFC-DC13-4A12-A43D-4564CA7FD7F9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7AB0-EA6A-4401-9456-D3B5171ABF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3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A629-19C5-40E1-88A5-98A428345585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A397-FE8F-4C99-AD52-C5130CB1E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3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122F-6472-4D28-BEDE-CA379CE1478C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5C07-3A63-45B0-AAA1-FDDB23497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5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1A60-D364-4DBE-A08E-58EA37585813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2265-3486-45C9-B7D6-C0E595357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0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1CF9-AA88-4EA2-A021-56DC61E5C969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46BF-3266-4E30-A637-2E0C4FB6D5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77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D418-B5F6-4EED-A006-EEAD0446C585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ADB3-98FC-4896-B269-E8EEA5497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30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9CB-C430-4356-A7B9-650B90FDC107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7A57-A70D-46E6-A8B1-8084CA9A8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60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B452-8B8B-40DA-930C-F83933166B00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1C91-14D0-4419-94EC-EA89630F5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27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A935-00FE-40B6-A5AA-EE714BFBB43F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7595-05A7-4CE1-A977-4469AA5DE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15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62E5-FD8F-446A-B583-BA95C91EA96B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E637-2B71-456C-A1D4-4EA701E0F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9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EA65-43F5-4A74-8360-44CF482BA2BC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18E1-7DF3-42B6-8FDE-EC50E72C6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9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A3B20-CF0C-49B0-B1BB-6E68E62AA1BA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BBE5ED-EAF3-4AEC-B0C5-F799D64EE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500313" y="3030785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28156B"/>
                </a:solidFill>
                <a:latin typeface="FuturaFuturis Regular"/>
              </a:rPr>
              <a:t>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28156B"/>
                </a:solidFill>
                <a:latin typeface="FuturaFuturis Regular"/>
              </a:rPr>
              <a:t>«</a:t>
            </a:r>
            <a:r>
              <a:rPr lang="ru-RU" altLang="ru-RU" sz="2400" dirty="0" smtClean="0">
                <a:solidFill>
                  <a:srgbClr val="28156B"/>
                </a:solidFill>
                <a:latin typeface="FuturaFuturis Regular"/>
              </a:rPr>
              <a:t>ДЫШИ НА ЗДОРОВЬЕ</a:t>
            </a:r>
            <a:r>
              <a:rPr lang="ru-RU" altLang="ru-RU" sz="2400" dirty="0" smtClean="0">
                <a:solidFill>
                  <a:srgbClr val="28156B"/>
                </a:solidFill>
                <a:latin typeface="FuturaFuturis Regular"/>
              </a:rPr>
              <a:t>»</a:t>
            </a:r>
            <a:endParaRPr lang="ru-RU" altLang="ru-RU" sz="2400" dirty="0">
              <a:solidFill>
                <a:srgbClr val="28156B"/>
              </a:solidFill>
              <a:latin typeface="FuturaFuturis Regular"/>
              <a:ea typeface="ヒラギノ角ゴ Pro W3"/>
              <a:cs typeface="ヒラギノ角ゴ Pro W3"/>
            </a:endParaRPr>
          </a:p>
        </p:txBody>
      </p:sp>
      <p:pic>
        <p:nvPicPr>
          <p:cNvPr id="410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2450"/>
            <a:ext cx="2714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ww.stihi.ru/pics/2012/10/23/4486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6149975"/>
            <a:ext cx="4735512" cy="576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По официальным данным на 2013 года </a:t>
            </a:r>
            <a:r>
              <a:rPr lang="ru-RU" sz="1200" b="1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более 654 тыс. детей </a:t>
            </a:r>
            <a:r>
              <a:rPr lang="ru-RU" sz="12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находятся без попечения родителей.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9663" y="6637338"/>
            <a:ext cx="2881312" cy="1793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Данные:</a:t>
            </a:r>
            <a:r>
              <a:rPr lang="en-US" sz="8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 http://ria.ru/analytics/20121004/766097369.html</a:t>
            </a:r>
            <a:endParaRPr lang="ru-RU" sz="800" dirty="0">
              <a:solidFill>
                <a:srgbClr val="28156B"/>
              </a:solidFill>
              <a:latin typeface="FuturaFuturis Regular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0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rota.ru/forum/images/46/466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4763"/>
            <a:ext cx="88931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115888"/>
            <a:ext cx="3025775" cy="10810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Детские дома плохо финансируются из государственного бюджета РФ. Многие проблемы с инфраструктурой не удается своевременно решить, или они вовсе не решаются. </a:t>
            </a:r>
          </a:p>
        </p:txBody>
      </p:sp>
    </p:spTree>
    <p:extLst>
      <p:ext uri="{BB962C8B-B14F-4D97-AF65-F5344CB8AC3E}">
        <p14:creationId xmlns:p14="http://schemas.microsoft.com/office/powerpoint/2010/main" val="2036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chumak\AppData\Local\Microsoft\Windows\Temporary Internet Files\Content.Outlook\308T6131\m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38"/>
            <a:ext cx="8893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4" descr="data:image/jpeg;base64,/9j/4AAQSkZJRgABAQAAAQABAAD/2wCEAAkGBxQSEhUUERQVFRQUFRYaGBgYGBYYGRUWGBgXGRgYFRgaHiggGhoxGxcYITEiJSorLi4uGB8zODMsNygtLisBCgoKDg0OGxAQGzciICUwLCwsNjcsMDEwMCwsLDQsLCwvLTQtLTU0LCwsLywsLDQsLC8sLCwsLCwsLC8sLCwsLP/AABEIAMIBAwMBIgACEQEDEQH/xAAcAAEAAQUBAQAAAAAAAAAAAAAABQECAwQGBwj/xABJEAABAwIDBQUDCAcGBQUBAAABAAIRAyEEEjEFIkFRYQYTMnGBQpGxBxQjM3Ohs8E0UmJygrLxJTWitNHwJHWSw+FEU1VjdBX/xAAZAQEAAwEBAAAAAAAAAAAAAAAAAgMEAQX/xAAxEQACAgECAwUIAgIDAAAAAAAAAQIDESExBBJRMkFxsfAFEyJhkcHR4aHxQoEUI0P/2gAMAwEAAhEDEQA/APcUREAREQBERAEREAREQBERAEREAREQBERAEREAREQBERAEREAREQBERAEREAREQBERAEREAREQBERAEREAREQBERAEREAREQBERAEREAREQBERAEREAREQBERAEREBRERAEREAREQBERAEREAREQBERAEREAREQBERAEREAREQBERAEREAREQBERAEREARRmL2/Qp1TRe+Kga1xGV0Brs2Ul8ZR4TqeCy09pB05WvdBAJGSLgOGrr2cD6oDeRRlXbIbTfUNOplY15P1cwyc0DP+yVZhts95RZWZTOWo1jgHOAMPiJABE35oCWUDicfXOLqUaRphjaNJ+81xMudUBgg9BryW8/HPDmtyM3pvnPD+BQmHxJO0K8tuKFEbt/aedTH633IDLhMfialavS7ym3uTTuKZM94zNxdaFTZeIxFY1prlvdV30rU6ZnKGnNcW8WnRaWGxTmYnFuADczqMh4mMtFt5a6OKuwWJdSFU03McX1HVTaYc4Cwh2m78UBP9mcQ6phaT6jsz3Nu4xcyeVlJrkOyuJqHA0XZy3fLYAZAHzg0+LTwU0x7zVLTUdAYw6MFy54Ojf2QgJVFynZ/F1KuEZUqVHue6q5pMlu6MS6mBDYHhAC29oSKeIh1QZaJLfpKljleZG90HuQHQIubwD3bm++7mC73G3zcO4k+1db/AGWxb62EoVKhzPfTBcYAk84AAQEqiIgCIiAIqExc6KoKAIiIAiIgCIiAIiIAiIgCIiAIiIDz/bR/tSr9jhvjXUn2F/RKf7tL8CkoPtNiSzadQhhcO5w0x7N62vGNdAdFJ9iXVvmlLIKUZKV3FxJ+hpRYARaDrz80BI479CxH2WJ+NRY9h/oGG+yw/wAWLBtEVvmWI3qTW91iJAa5xP1kw7MAPcfVW7Io1PmOHIqw008PAyNJElnHj7kBO1vraflU+AUPgqgG0cVJA+ioakD9bmrO09B7KNVwrVszaGIcHS1pBayRGRoj49Vy/Y4DEPrvrM70luHcHVIed5jrb3QCyAn81N2JxeeqxjCaQBkb00Wh0GeH5rHgsfhnd53uJiHuaIyjNTboSMp5uvZSFLBMb4adNvkAD9zVg2y4ikdBcdSbg20jRAYOymOpjAUQ57Q7vScsiY+dF0xrEXU5T2jT71xBJBp0/C17vaqfqg81D9i/7uofan/NuXRUj9M77On/ADVUBzfZXFRgaYyVD9K42aYM4txgE2npwNipHaWJcaeJilU+pOppiNx+u8tXsj+gUvtn/wCcet3bGJY2niQ57RNEgS4CTkfpKA1sBi4yZmVBvs9nN/6YD2CfP1W92HxDTgsO0OaXCk2RIkeixbOPg/fZ/lgozs+0OwNKQCPmvETxKA7hFxmz8wr42XPa0YqgKYDntaGGhhs+RoMZcxfMcS7qtnFbWrUzQDajXd5iX03ZwwxTDK7m5A3KXPmmy0kwXGLSAOqRQtPbL7S1jpe5sgub4c3skG8NPFY6Hadj85FN4ayqaRcRMvDgywZLozECYQG52m/Q8T/+et+G5bWzvqqf2bP5QoDtFtlhwuIGdgJo1G5TLXXYbQ4gzBnRT+zfqaf2bP5QgNhERAFAdsu0JwNOk8UxU7yuymRmDYDmvcSCbTu8SBe5Cn1xvym+DBf8wofCogLqnbKrlLm4TdaCS59ZhAA1LjRbVgLFgO0eOxFJlWlQosbUaHNnvHmDpObu2n0KlO0h/wCExP2Fb8Ny1exX6BhPsKf8oQEXsba+PxffFtWmwUazqRy0mslzWtLvE+rF3EcdJm8C3sdXrHauLp16r6jqdCmJcWkGcj7BjGNFnx4ZtqVk+T7w47/mOJ/7as7L/wB+bQ+ypfyUUB6Ai5ftQ93zzZ7A97WvdicwY97M2WjIzZSJgiVdtbEih3f/ABDqQdUAcXVGmG5Xkn6bNFwLoDpkXKY/bxpNYadY1DUqUmNz0S9rs7wDldTDGk5MxF+CYntJXpsqu7ljxRaXPzHubBmc5crqsnLzj0QHVoo3s3tX53hqWIyZO9aTlnNlgkawJ05IgOQ2yf7Uq/Z4X411BbA2hUw+DD6ToIbSsbtM08Pq3T2jfXquWxm1MRUqmq+q8ucGAkGDDZjwx+sVoMk0fEdG2m3sCPdHuVKui9hBOazE9U2l2jY3B16dWGuczEMaW3DnufXY0FurZLeoEiSFl2d2gwzMDh2ur08zWYeQHAkFpZmBAm4g+5eS14BgtNnCQTHtO6I6oIAiDLL62zGZB6fBd948aI5ldfM9P7U9sMJUo1GU6hc51CuwbjxvPbDbuAUH2R2o6i15GGxD2vFLK7KGtOVsGHOIBE8uS5Nxljt5o3X2DWiYtqb/AAW7hsM1zRJdNtZA6eAA++VVK6SWWW01uzs6/Rfd+R21btVW9nD0x9piaQ/wqI2p2irPbDqmDZ/FUceP6s8+S57EbMi+nUw8HyJMLW+YP4OZ6WPw/NV+/feztldsf/PP+8+ROYDb9WlRZRbi2BrSSBTpOeZ7w1NXsB8R6K6ttysTJxOKdmAEsa2kCBJAzZ44n36KCOz3GxJ+I+4lbGGwLmHUidQbA+YICjK3OzKoU3SfxQaXrqzMBDchZXIEkCpXYG65iYDZ1MrVr1QzXDMA4kuqukf9UceSkCcuhjmLkA+kyr6dYCd2ZnSwvIuDrryVfvc6s3y9nJrMJa+CZg2Ttx7alNtNxpA1GWY1gBkgXIE6GFsYDtPiWMDA+nVAblGYZXR0iDPUqNqlra1LKxt3TPhu240tw5LDX2WRF9dLEgxrBbJPuV6bwsMxzrug2pRUsdNPx5HU7O7WhtSu6tSe3vq1J4y7wYGMpMI4caZPqt7Ebdw9V+CyVBu457nTLcrTSxUE5oES9o9QuE7qq2wzEDkcwHmB4fWFaMS0+JjXddD77qfvZrdZKfe15w8x8V/XkexU8Qzc3m/XVfaH/wByjNjP+jrw1xnaD9GmP0inxIgepXneDx3dkGlVq0SDNi4Cbj2ddSpbZvaHE0WuDX06rXVu9dIE5s7XkktMiS3iVJcTHv0LYx5uy0/B/bR/wdj2ra/5jtDcIAp1CZLbRh2H2SZNvLqpzB4ZmahAyzh3E5ZYSR3EElsGbn3lef7V7cithcXRfSLX4inUa0tcHAOdRFMTyuOZU/R7cYYd25ud3d4d4cIa2/0Rgd45oJ3DYTwVymmR23JHtHtWthcBiMRSqOz0TUyh8PactYsAdmGbw9Rop9+MrNe1v0b82bg5nhjUy7nyXn23tsHFbHxT2Uw2k7vTLn78Gtm8IaWjxfrLoXYmu/GGk+q1oZSY8GnTDT9IagIPeF4j6McOJUgdHS2sSXg0nSx2VxY5hHha+2YtJs8cOa4T5Q9rve3C7stGKpvBbHiaHZWwTJJBMcLXiy3C13z403VKrmOp4lzhnc0Ocxmzw0uDIFhVeIiL9AuR7WUmMfgyxrGnvNYAmMniIvCAmdvdpC+hVYXVKbnMcIqUqjWkEEEAgZZIsL+9S3ZDF4pmCw+XDMq0xSblLK4DyItmZUYGg+TyFC7ZNb5vVJeCDTdamzgQQZc9xtzgAxMKLwG0Wsbs9j6+IpUi1/fZ3VadOAwd3kLgGOZPKRe6A6rsDjGMp419Utozj8QSKjmDKctMlpMwSNLEiy1uz1YVdsY51KqcppUiHUywhwyURYkGRPJa/YOAa5pdy4OxlcB5YHOLWtpuble0jd3pta5PFZtjYhzds44lmYmlSkNI/Vo6Zon7kBnxzc20KLXlz2txVdgD3OcA35jh3wATHie4+qje2FFo2OyGgSKMwAJ0uVsYzHgbRZLXhwxdVxbALoOAwzfZJBuDodFpdq8fTfsoMY6XNFKRBtBGtkB0G1fqcD9vhf5Ss+1vqMf9k7/LrV2hUDqOBykGK+GmCDG66xhbe1vqcd9k78BASXyaH+zMN+47+dyKnyY/3Zhv3X/iPRAc72q+T7Wpgx1NEn8In+U+h0C84xGHN2mWuBgggggg3DgeNl9HQue7T9k6OMGY/R1gLVANeQePaH3jgVmnR/lAqcGnmGh4hVqTlDh7bfcXOJDTw1/qseJw8AFpkTTtxkuIAHPTh7lM7d2FVwr8ldkT4XC7Hjm0/lqFEVWG0XAcwxyDXTZUxnh42LFdCzSxYfX8mu7j5O+Kvo4hzPDHhGt+enEHyWau7OHnjleZ9rWb/wCpWKrhnBubxNyNkjQTMA2t6q7nWNSNtc61lfVEjhtqul4c7KAAeJJFyRMEHoCIupRrWmxLgdR4bjmAIDh1BA6FcqTd/kPgVs0argXZJ0vaRxvHPrwVc6YvbQ0U8fKLxNZ8yfqYVw5uA6kwOoN2j0hYWM5C3QLV2dtIhjJdBPFxEcTIy7zdOAM8wpUV2P8ArCCeYN+dnjdPrJ6rLZW47nsUcVXPs7/yYhVdoYI5Ogx0B1HpCrlYRM5Y1OrR5kwWj3q84UeyS6eEhpPkLh38JJ6LA/QscwG4JaQbESAYJsblUtvoXyb5XybkZtBzRWpEODgJu0zz5XC2e/GdhaY8V94cOZgLUxlGK1ICWzOkNjXS1luVabS9mcZ7uknxG3FzYJ9ZWz4eWPg/ueVniuZ6LfXx0/RkxDpdSzZSJcQbfqm4Lev3rBtXKACLkug5hmgEG4ed6Z4WC2KwYXUw0kAF0AwAN06EDWegWvtmmQ1hLYGcXFwbO4yQUr5uZZLrYKVcudLP6RkdsdkbuY9ZDh6huWPetA4F4c8BrTBHAH2QbB9zrwUrnPAx5W+Cx4auc9Sd6XCZ47jdTr965Gx6kLfZ1b7OmehFVq1RpAcTIMw4aWI0OgV1bEgtdmYJg3Fot1n4qVxT2nuwRA7zQ3b4XcIge4qzG4BhY4tAkNcd0kaA6tM29GqacHjQyy4TiK8qEspdfTRE4NrXUiwvLcwgi8EdeEeZU9gtvYqnWdUD21SGUwS4ZgWg1MokHq7jxUJgMC59MOaR5GR98R7yFY6i9jzIIgNuOpdG8LcD7lY85fKzNKTj24addVnzX8HWUO1sYoVa1Ij6Ou3cMz3nzQSAeA7jn7XS8Ntza7K+HwjjHfNc/vQGnKNMsA2IgaSo0Yt2dpJzQ12t9SzjrwCx46sHFktjevHEdB/5U4TnlJhTrls/qvuvwel9pNiYQYapUw7WsIa+9F5a07rrFrDlItxGi0MD4th/Z1/wWrjaxZldkqEGDa4JsbdfeUwu26tM4Z+cH5sHd2HRAzNykQLxCnC3m7iTi/HweTvuxQipiY/+Qxf8lJNj/wB8437Gl/LRXF7K7VVaJqEN+trVa0thpD6gaCA57XtDbcWk9bq7Z3aiqzF1K7W089amGnO5xEAtg5tA6GgTAaOWqsyjh1df++af29X/ACVBWdtKrf8A+U1uZueKZDZGaA65A104qIwOIbi9oUHd4495Uq5oytcCMMzlYDdyWsQwmTKkO1mBps2VmawBxNOTHHPeOA9IXQZdo1KL6WENKk4uFSgCYLWOOQgtE2zSZmOBM88+OwOI7vFHvDTaKTszHO7wwKZMNPhILQRJAIn37+1D/wAPgPtcN+E9bu1fq8d9g78FyAkPkvP9l4b91/4r0VvyV/3VhvKr+NURAdUqKqIDVx+Bp1mGnWYHsdqD8RxB6i68t7VdhqmHmpQmrR1I1fTHUDxN6j1HFetkKkKuyuM9yEoKR821WgyOYiRyIWWliC1rpkSzKCOgNjGmvkvW+1XYWnXmph4pVTcjRlQ9QPC7qPUcV5fj8DUovNOqwse3UH4jgR1Fljsi46S2OV3WUPTY03tDn4gghsNaRDRB3XSOk9P6WYum9riHz4bGZBF7g6EJ3EZ8vtiCOGhA8tVtDEznHOndpAOma49+o0XVLpr6Req6r1mDxLp6+WCMo+Fv++BWejXc3NlJE6jgbcRofVX4fB5qdIsO8dWmBJh3hdpw0MeqxPaWlwcCCNQbEW4hXKabePWpksrnB6rBubP2llp7xdN9Yc11zAcDp538lODGyBngtNgZzMngAQczDHsyD+yuQpfV+h+JWwKha5paYIOvoVCdUW+hrr9oWVvEtV67yS2lTb39HLYGdXAga8bfeBCzYmkWvZmETmjkbag6EeSiquJzVaZO5E7zB01DZgeQgdFJ/OnNLXHI5gzbzIPDV1N2nqB0UZVvC8DbVxcJN/Np+X4KVvGzzd/KVh2n4Wx/7jffDoW+6sx7qWTKDLpLQXewfEx0ub6SFZ2ma4Na0nM1tQDNMy+HT+7xgWsFCGk4ovtmnCXrob1Ojm8eQdQYd1kNBA9QPNalFlIPq7z3gOEZQGzuN4mYv0V1AkSQJBEHkRyJ4LDSpEuq5MtnNsZcfA3wwQD5aqhN65LbpcmJPL8PBl2JqNmnlb7Y1k+y7W8H3K/H1yKbwXBssdumGTbgBqonEYwEt3yYdNhkGhGjBPqterirEMa0CDcCfvdJ+CvVMnjU82ftDfljv19fclNgOf3LYEiTEgHzg8PuW0yqBVqFwynu6fhJ51evl7S5qg8mmG2AEnjJmNellcCcxkk2Gt4u7SdP/JVkqm5N59ZILj1BKLjt/RMY59E1GkBr25akkbu9LIzOECYDtSeKidsUw3KQ17bmz4nThYLMzFw9pLR4XC1iZLNfcsO28XnawDMIJsTIEjh/RSrypJEJWcPYm1pLu09IVNnuBiZ1iJuBMmALaHWOel1jGHc02BBHLh5xprCnKlMO8YDJJIM5XeKpcU3DMb8hwhar8c0ROZ5HMBotrlLpcLiNBpzKKcmRupqjrGfr/RosxJGsH/fT85WF7wakkQI58f8Af+ystTEEnQRyuYtzJLuHNa5gv0iRoL+6SpRSTZRC2b0byjPR3XB7XQQ4CZgiQ0SLzxK39oY7EHCmk+oXU7GCZ0NokTr1UacOYMkAiJBmdGnT1C2qgAwxguktHtQ0SeDR+a5KWGsPvRphBzy+Xu64J+p2seaeHZUpiKT6RBEiQxjmjWRMGdeCnavazD1WYq7mGpRIaHNmT3bhEtka81xHeyKcCYgngPAR8TwVj6eYkmBPL/X+i4r2txdXCv8AzPWvkw2tQZszDtqVqTHDvZa57AR9NUIkEzoi8no0soDRoEXHxLzojG7n0PpBUVUWw0FEREBRRm3Nh0cWzJWbMeFws9h5tP5aHiFKKi40msM41k8U7TdlK2DMnfpTaoBboHj2T9x5rnatORC+iqlMOBDgCCIIIkEHUEHULzztT8n+tTBDqaJP4RP8p9DoFksocdYFEqmtYnmtIlga3VrTrxiDw46rb7xrw/MA8QIM3bDfZdy6adFZUpkEggggkEEEEHkQdCsD2ETlsSPQ+aoynuaaeN05LVlGChhHGhnbDhDpA1bBNyOXUT1Vrzcef5FZsNUy0cjrOAd6ySbHmpDGtbULMwhxfd4F/C7xNsHXi9j5q12NSedtSUuC5489Tz18WQ1XxN9fgszaha5paS0iYIJBFuBCptDDGnUYCQQZggyCPiPIq12o9Vcmmk0YZxccJ6PBtOxIc5ucQZO+wBrtDwBDTflBPErZ2u55ax+ZtRjn2dAD8wBkPAAM8dI0ubKMdqPX4KtR5AAkxmBgGLiYPnBN+q5jLTLauImvhb0ZNVMRVq3c1rY4ixPLm3/AD1WKjs01HPh3eQRYWLt1pvTMzrG6OC2qGLLw6R3w1mzazY1D7HNYm5BnSRMDBg2h7qhpuB3hZxax/gbJyk8DOhOizpvXH7PXq4iqzGXjx2/BgxOGZuAiN+M1y4DKbXNxYW6WhauNwbmNJ1bfeGnkf1T0PpKlcbjGzT717Xw8SG774yuFni3EWLvRamK2m3K8U2GC1wl7pMEcm5QPWQpRU1j7mXi/+NJt5w+7GqIvAUy4ANBceQBJ9wWyMIQ9wqOayGt1km5faGgmbaGOHNW7PqzSDO8c3oT9G7zjQ9TI6hYnUi15aQQYbbnJdEcx1CuclzNHmTWrMznU2vbAc/dd4twTLYs0kxrxGo0i+ptSvmDRla0AmA1oHDifEfUlbgwD87Q4ZJa478iwLOABPEcFr7bw7WNbDi4kmTAA04CSfX7lyFkXJJF1dNnbxojGBJtcn3nVbNHCvFicg1gkzpm8Ivx4hboqRZsNF7NEcX6nU+qwzvEdG/f/AEVPvG8m6v2dy6zf0AoMAuMxgXO6ASZ0brbqtLFH6WwAGWABA6fkt8u49SfdYLFUpgi4BgfeUhLDyzU+Ggl8CwaveEmdM3+jB+QWbCsBY2RNuN+nHT0WGpTAMNJkRbW/5LZwjCGwdb/eZUrH8Oh5nEzsi8N/QyhsKqrCk9j7BxGKP0NMlvF53WD+I2PkJPRUJN7GLVkZCL0Cl8mDiBnxLQ7iBSLgD0cXgn3BFZ7izoS91PoemIiL0TYUREQBERAUVFVEBz3abspRxgk7lUC1QC/QPHtD7+RC8n25sSthH5KzYnwuF2PH7J/LUL3grWx2Cp1mGnVYHsdqD8RyPUXCpspU9VuVzrUj59eybFWS4FvtBpmOOhFj68V23ansNUoTUw81aWpGr6Y6/rN6i/McVxpWJqUHhlULLKZaGGriAa9It4TqOhsQVt4rCse5uSKbjmmSchtw4t+HktSphwXB1wW6EK8Yg5m59BO9wuOPJSeuHHuR6NdtPEZVmjb/AFuYMVQcxwD2kG/qI1B0I6hYq2g81Lvq3phwDmS45TMXabiND1C1Nq4VrQHUybuAyG5BIJsRZwtHA6KdduqUvXr0yi3gZ1yytUjXa4gggkEaEWIPQrLTxLXOf3zS4kjfbAcN0DTwu0436rJT2bUOrcg5v3fcDc+gKvwuDYHPzkvgjw7oO6DqRPHkFGU4PPe/kZ6eHun2Vv8AQ18ThdDTcHjNws4WJ3ma8DcSOqufs+pkLnNyjKTvbpMDg03PoFuYiqGZCwNpw8XFj4XavO996w4jEZgQ2XFwInhcaydfSVFTm8ev0bl7PitbJYx3Iw7Gw7DTDnZnGTaQ0ep1P3LbbiQyo6CKYyUwALe1VMAkydTxUfgWuazKTHQR8f6LO2mBfjz4+p1SzDk8vIjxHD1JOKzLvK1KxLwWjQOF7eIt4a+zyCwYygagGY6aQIA/35rYyqsLinjYzXcdZZlbJmEVXDxCeo/iOmvHqrTiGzMjQ+8AQD71sQqGmJmBPNFJd6Jw9o2JYlqYM5NmjgBJsOZ6m6u7mfESZ4aBbNOmXENaC5x0ABJJ5AC5XW7G+T7EVYdWigzkd55/hBgep9FKPNLSKKp8Tdbp5HHNaAOQHoF0Wxex2KxEEM7th9upLf8Apb4ne6Oq9L2L2Uw2FgsZmePbfvOnmODfQBTiuhw3fJkI09TlNi9g8NRg1B37+bxuDyp6f9Urq2tAECwGgHDyVVWFpjFR2LlFLYoiqikdL0REBRFVUQBERAFRVVEBRFVUQFq4/tT2Hp4ialCKVa5I0ZUP7QHhd+0PUHVdkqQoyipLDOSimsM+fsdgalF5p1WFj26g/EHQjqFrEL3jbexKOKZkrNmPC4Wcw82n8tDxC8p7TdlK2DOYjvKJNqgGnSoPZP3HnwWGylw1WxlnW46nMZC0gt4E7vC4i3JW4/EBzW8DnEg66H7ls5Vgr4cPieBlchNZTZoq4ycYuD1Rt1MWJNy48Yv7zoPUrWD3S42bmIPM2AGunDqsgYq5VBNLYvu9pTl2Vgx93Nzc8zePLl6QrwFWFULjeTz52Tn2nktVYVYSFwgUVVJbI2HXxR+hplzeLjZg83G3oJPRd1sX5OKbYdin94f1GS1nkXeJ3+FWQqlLZEowlLY87wOBqVnZaLHPdyaJjqeAHUrtdi/Ju8w7FVMg/UpwXfxPNh6A+a9EweDp0mhlJjWNHBoAH3ceqzQtMOGiu1qXxpS3I/ZOxaGGEUKbWTq7Vzv3nG596kIVUWhJLYuSwUVYRVXQUVURAEREBciIgCoqqiAIiIAiIgKIqogKJCqqICkK17AQQQCCIINwQdQRyV6IDzvtT2A1qYIdTRP/AGidP3T6EaLz2pTIJDgWuBgggggjUEG4K+hlAdpeytHGCTuVgIFQC/QPHtD7xwIWW3h86xKJ1Z1ieKqoUntvYlbCPy1m2PhcLsf+6fy1CjmUySAASToACSTyAFysbTTwzO1gthNF12xewGJrQa0UGftXeR0YNPUjyXe7F7I4bDQWsz1B7dSHOB5tGjfQBXQonL5FkapM8y2L2QxWJgtZ3bD7dSWgj9keJ3oI6rvdjdgcNRh1Wa7/ANoQweTBY/xSutRaoURj8y+NUUWsYAAAAANALADoFVVRXFhRVREARVRAURVRAUVURAEREBVERAEREAVERAEREAREQBERAUREQBERARvaWi1+Frh7Q4Cm8gEAw4AkETxBvKg/kzwzBhRUDGh5c4F2UZiAbAu1IRFU1/2LwK320dciIrSwqqIiAqiIgB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2" name="AutoShape 6" descr="data:image/jpeg;base64,/9j/4AAQSkZJRgABAQAAAQABAAD/2wCEAAkGBxQSEhUUERQVFRQUFRYaGBgYGBYYGRUWGBgXGRgYFRgaHiggGhoxGxcYITEiJSorLi4uGB8zODMsNygtLisBCgoKDg0OGxAQGzciICUwLCwsNjcsMDEwMCwsLDQsLCwvLTQtLTU0LCwsLywsLDQsLC8sLCwsLCwsLC8sLCwsLP/AABEIAMIBAwMBIgACEQEDEQH/xAAcAAEAAQUBAQAAAAAAAAAAAAAABQECAwQGBwj/xABJEAABAwIDBQUDCAcGBQUBAAABAAIRAyEEEjEFIkFRYQYTMnGBQpGxBxQjM3Ohs8E0UmJygrLxJTWitNHwJHWSw+FEU1VjdBX/xAAZAQEAAwEBAAAAAAAAAAAAAAAAAgMEAQX/xAAxEQACAgECAwUIAgIDAAAAAAAAAQIDESExBBJRMkFxsfAFEyJhkcHR4aHxQoEUI0P/2gAMAwEAAhEDEQA/APcUREAREQBERAEREAREQBERAEREAREQBERAEREAREQBERAEREAREQBERAEREAREQBERAEREAREQBERAEREAREQBERAEREAREQBERAEREAREQBERAEREAREQBERAEREBRERAEREAREQBERAEREAREQBERAEREAREQBERAEREAREQBERAEREAREQBERAEREARRmL2/Qp1TRe+Kga1xGV0Brs2Ul8ZR4TqeCy09pB05WvdBAJGSLgOGrr2cD6oDeRRlXbIbTfUNOplY15P1cwyc0DP+yVZhts95RZWZTOWo1jgHOAMPiJABE35oCWUDicfXOLqUaRphjaNJ+81xMudUBgg9BryW8/HPDmtyM3pvnPD+BQmHxJO0K8tuKFEbt/aedTH633IDLhMfialavS7ym3uTTuKZM94zNxdaFTZeIxFY1prlvdV30rU6ZnKGnNcW8WnRaWGxTmYnFuADczqMh4mMtFt5a6OKuwWJdSFU03McX1HVTaYc4Cwh2m78UBP9mcQ6phaT6jsz3Nu4xcyeVlJrkOyuJqHA0XZy3fLYAZAHzg0+LTwU0x7zVLTUdAYw6MFy54Ojf2QgJVFynZ/F1KuEZUqVHue6q5pMlu6MS6mBDYHhAC29oSKeIh1QZaJLfpKljleZG90HuQHQIubwD3bm++7mC73G3zcO4k+1db/AGWxb62EoVKhzPfTBcYAk84AAQEqiIgCIiAIqExc6KoKAIiIAiIgCIiAIiIAiIgCIiAIiIDz/bR/tSr9jhvjXUn2F/RKf7tL8CkoPtNiSzadQhhcO5w0x7N62vGNdAdFJ9iXVvmlLIKUZKV3FxJ+hpRYARaDrz80BI479CxH2WJ+NRY9h/oGG+yw/wAWLBtEVvmWI3qTW91iJAa5xP1kw7MAPcfVW7Io1PmOHIqw008PAyNJElnHj7kBO1vraflU+AUPgqgG0cVJA+ioakD9bmrO09B7KNVwrVszaGIcHS1pBayRGRoj49Vy/Y4DEPrvrM70luHcHVIed5jrb3QCyAn81N2JxeeqxjCaQBkb00Wh0GeH5rHgsfhnd53uJiHuaIyjNTboSMp5uvZSFLBMb4adNvkAD9zVg2y4ikdBcdSbg20jRAYOymOpjAUQ57Q7vScsiY+dF0xrEXU5T2jT71xBJBp0/C17vaqfqg81D9i/7uofan/NuXRUj9M77On/ADVUBzfZXFRgaYyVD9K42aYM4txgE2npwNipHaWJcaeJilU+pOppiNx+u8tXsj+gUvtn/wCcet3bGJY2niQ57RNEgS4CTkfpKA1sBi4yZmVBvs9nN/6YD2CfP1W92HxDTgsO0OaXCk2RIkeixbOPg/fZ/lgozs+0OwNKQCPmvETxKA7hFxmz8wr42XPa0YqgKYDntaGGhhs+RoMZcxfMcS7qtnFbWrUzQDajXd5iX03ZwwxTDK7m5A3KXPmmy0kwXGLSAOqRQtPbL7S1jpe5sgub4c3skG8NPFY6Hadj85FN4ayqaRcRMvDgywZLozECYQG52m/Q8T/+et+G5bWzvqqf2bP5QoDtFtlhwuIGdgJo1G5TLXXYbQ4gzBnRT+zfqaf2bP5QgNhERAFAdsu0JwNOk8UxU7yuymRmDYDmvcSCbTu8SBe5Cn1xvym+DBf8wofCogLqnbKrlLm4TdaCS59ZhAA1LjRbVgLFgO0eOxFJlWlQosbUaHNnvHmDpObu2n0KlO0h/wCExP2Fb8Ny1exX6BhPsKf8oQEXsba+PxffFtWmwUazqRy0mslzWtLvE+rF3EcdJm8C3sdXrHauLp16r6jqdCmJcWkGcj7BjGNFnx4ZtqVk+T7w47/mOJ/7as7L/wB+bQ+ypfyUUB6Ai5ftQ93zzZ7A97WvdicwY97M2WjIzZSJgiVdtbEih3f/ABDqQdUAcXVGmG5Xkn6bNFwLoDpkXKY/bxpNYadY1DUqUmNz0S9rs7wDldTDGk5MxF+CYntJXpsqu7ljxRaXPzHubBmc5crqsnLzj0QHVoo3s3tX53hqWIyZO9aTlnNlgkawJ05IgOQ2yf7Uq/Z4X411BbA2hUw+DD6ToIbSsbtM08Pq3T2jfXquWxm1MRUqmq+q8ucGAkGDDZjwx+sVoMk0fEdG2m3sCPdHuVKui9hBOazE9U2l2jY3B16dWGuczEMaW3DnufXY0FurZLeoEiSFl2d2gwzMDh2ur08zWYeQHAkFpZmBAm4g+5eS14BgtNnCQTHtO6I6oIAiDLL62zGZB6fBd948aI5ldfM9P7U9sMJUo1GU6hc51CuwbjxvPbDbuAUH2R2o6i15GGxD2vFLK7KGtOVsGHOIBE8uS5Nxljt5o3X2DWiYtqb/AAW7hsM1zRJdNtZA6eAA++VVK6SWWW01uzs6/Rfd+R21btVW9nD0x9piaQ/wqI2p2irPbDqmDZ/FUceP6s8+S57EbMi+nUw8HyJMLW+YP4OZ6WPw/NV+/feztldsf/PP+8+ROYDb9WlRZRbi2BrSSBTpOeZ7w1NXsB8R6K6ttysTJxOKdmAEsa2kCBJAzZ44n36KCOz3GxJ+I+4lbGGwLmHUidQbA+YICjK3OzKoU3SfxQaXrqzMBDchZXIEkCpXYG65iYDZ1MrVr1QzXDMA4kuqukf9UceSkCcuhjmLkA+kyr6dYCd2ZnSwvIuDrryVfvc6s3y9nJrMJa+CZg2Ttx7alNtNxpA1GWY1gBkgXIE6GFsYDtPiWMDA+nVAblGYZXR0iDPUqNqlra1LKxt3TPhu240tw5LDX2WRF9dLEgxrBbJPuV6bwsMxzrug2pRUsdNPx5HU7O7WhtSu6tSe3vq1J4y7wYGMpMI4caZPqt7Ebdw9V+CyVBu457nTLcrTSxUE5oES9o9QuE7qq2wzEDkcwHmB4fWFaMS0+JjXddD77qfvZrdZKfe15w8x8V/XkexU8Qzc3m/XVfaH/wByjNjP+jrw1xnaD9GmP0inxIgepXneDx3dkGlVq0SDNi4Cbj2ddSpbZvaHE0WuDX06rXVu9dIE5s7XkktMiS3iVJcTHv0LYx5uy0/B/bR/wdj2ra/5jtDcIAp1CZLbRh2H2SZNvLqpzB4ZmahAyzh3E5ZYSR3EElsGbn3lef7V7cithcXRfSLX4inUa0tcHAOdRFMTyuOZU/R7cYYd25ud3d4d4cIa2/0Rgd45oJ3DYTwVymmR23JHtHtWthcBiMRSqOz0TUyh8PactYsAdmGbw9Rop9+MrNe1v0b82bg5nhjUy7nyXn23tsHFbHxT2Uw2k7vTLn78Gtm8IaWjxfrLoXYmu/GGk+q1oZSY8GnTDT9IagIPeF4j6McOJUgdHS2sSXg0nSx2VxY5hHha+2YtJs8cOa4T5Q9rve3C7stGKpvBbHiaHZWwTJJBMcLXiy3C13z403VKrmOp4lzhnc0Ocxmzw0uDIFhVeIiL9AuR7WUmMfgyxrGnvNYAmMniIvCAmdvdpC+hVYXVKbnMcIqUqjWkEEEAgZZIsL+9S3ZDF4pmCw+XDMq0xSblLK4DyItmZUYGg+TyFC7ZNb5vVJeCDTdamzgQQZc9xtzgAxMKLwG0Wsbs9j6+IpUi1/fZ3VadOAwd3kLgGOZPKRe6A6rsDjGMp419Utozj8QSKjmDKctMlpMwSNLEiy1uz1YVdsY51KqcppUiHUywhwyURYkGRPJa/YOAa5pdy4OxlcB5YHOLWtpuble0jd3pta5PFZtjYhzds44lmYmlSkNI/Vo6Zon7kBnxzc20KLXlz2txVdgD3OcA35jh3wATHie4+qje2FFo2OyGgSKMwAJ0uVsYzHgbRZLXhwxdVxbALoOAwzfZJBuDodFpdq8fTfsoMY6XNFKRBtBGtkB0G1fqcD9vhf5Ss+1vqMf9k7/LrV2hUDqOBykGK+GmCDG66xhbe1vqcd9k78BASXyaH+zMN+47+dyKnyY/3Zhv3X/iPRAc72q+T7Wpgx1NEn8In+U+h0C84xGHN2mWuBgggggg3DgeNl9HQue7T9k6OMGY/R1gLVANeQePaH3jgVmnR/lAqcGnmGh4hVqTlDh7bfcXOJDTw1/qseJw8AFpkTTtxkuIAHPTh7lM7d2FVwr8ldkT4XC7Hjm0/lqFEVWG0XAcwxyDXTZUxnh42LFdCzSxYfX8mu7j5O+Kvo4hzPDHhGt+enEHyWau7OHnjleZ9rWb/wCpWKrhnBubxNyNkjQTMA2t6q7nWNSNtc61lfVEjhtqul4c7KAAeJJFyRMEHoCIupRrWmxLgdR4bjmAIDh1BA6FcqTd/kPgVs0argXZJ0vaRxvHPrwVc6YvbQ0U8fKLxNZ8yfqYVw5uA6kwOoN2j0hYWM5C3QLV2dtIhjJdBPFxEcTIy7zdOAM8wpUV2P8ArCCeYN+dnjdPrJ6rLZW47nsUcVXPs7/yYhVdoYI5Ogx0B1HpCrlYRM5Y1OrR5kwWj3q84UeyS6eEhpPkLh38JJ6LA/QscwG4JaQbESAYJsblUtvoXyb5XybkZtBzRWpEODgJu0zz5XC2e/GdhaY8V94cOZgLUxlGK1ICWzOkNjXS1luVabS9mcZ7uknxG3FzYJ9ZWz4eWPg/ueVniuZ6LfXx0/RkxDpdSzZSJcQbfqm4Lev3rBtXKACLkug5hmgEG4ed6Z4WC2KwYXUw0kAF0AwAN06EDWegWvtmmQ1hLYGcXFwbO4yQUr5uZZLrYKVcudLP6RkdsdkbuY9ZDh6huWPetA4F4c8BrTBHAH2QbB9zrwUrnPAx5W+Cx4auc9Sd6XCZ47jdTr965Gx6kLfZ1b7OmehFVq1RpAcTIMw4aWI0OgV1bEgtdmYJg3Fot1n4qVxT2nuwRA7zQ3b4XcIge4qzG4BhY4tAkNcd0kaA6tM29GqacHjQyy4TiK8qEspdfTRE4NrXUiwvLcwgi8EdeEeZU9gtvYqnWdUD21SGUwS4ZgWg1MokHq7jxUJgMC59MOaR5GR98R7yFY6i9jzIIgNuOpdG8LcD7lY85fKzNKTj24addVnzX8HWUO1sYoVa1Ij6Ou3cMz3nzQSAeA7jn7XS8Ntza7K+HwjjHfNc/vQGnKNMsA2IgaSo0Yt2dpJzQ12t9SzjrwCx46sHFktjevHEdB/5U4TnlJhTrls/qvuvwel9pNiYQYapUw7WsIa+9F5a07rrFrDlItxGi0MD4th/Z1/wWrjaxZldkqEGDa4JsbdfeUwu26tM4Z+cH5sHd2HRAzNykQLxCnC3m7iTi/HweTvuxQipiY/+Qxf8lJNj/wB8437Gl/LRXF7K7VVaJqEN+trVa0thpD6gaCA57XtDbcWk9bq7Z3aiqzF1K7W089amGnO5xEAtg5tA6GgTAaOWqsyjh1df++af29X/ACVBWdtKrf8A+U1uZueKZDZGaA65A104qIwOIbi9oUHd4495Uq5oytcCMMzlYDdyWsQwmTKkO1mBps2VmawBxNOTHHPeOA9IXQZdo1KL6WENKk4uFSgCYLWOOQgtE2zSZmOBM88+OwOI7vFHvDTaKTszHO7wwKZMNPhILQRJAIn37+1D/wAPgPtcN+E9bu1fq8d9g78FyAkPkvP9l4b91/4r0VvyV/3VhvKr+NURAdUqKqIDVx+Bp1mGnWYHsdqD8RxB6i68t7VdhqmHmpQmrR1I1fTHUDxN6j1HFetkKkKuyuM9yEoKR821WgyOYiRyIWWliC1rpkSzKCOgNjGmvkvW+1XYWnXmph4pVTcjRlQ9QPC7qPUcV5fj8DUovNOqwse3UH4jgR1Fljsi46S2OV3WUPTY03tDn4gghsNaRDRB3XSOk9P6WYum9riHz4bGZBF7g6EJ3EZ8vtiCOGhA8tVtDEznHOndpAOma49+o0XVLpr6Req6r1mDxLp6+WCMo+Fv++BWejXc3NlJE6jgbcRofVX4fB5qdIsO8dWmBJh3hdpw0MeqxPaWlwcCCNQbEW4hXKabePWpksrnB6rBubP2llp7xdN9Yc11zAcDp538lODGyBngtNgZzMngAQczDHsyD+yuQpfV+h+JWwKha5paYIOvoVCdUW+hrr9oWVvEtV67yS2lTb39HLYGdXAga8bfeBCzYmkWvZmETmjkbag6EeSiquJzVaZO5E7zB01DZgeQgdFJ/OnNLXHI5gzbzIPDV1N2nqB0UZVvC8DbVxcJN/Np+X4KVvGzzd/KVh2n4Wx/7jffDoW+6sx7qWTKDLpLQXewfEx0ub6SFZ2ma4Na0nM1tQDNMy+HT+7xgWsFCGk4ovtmnCXrob1Ojm8eQdQYd1kNBA9QPNalFlIPq7z3gOEZQGzuN4mYv0V1AkSQJBEHkRyJ4LDSpEuq5MtnNsZcfA3wwQD5aqhN65LbpcmJPL8PBl2JqNmnlb7Y1k+y7W8H3K/H1yKbwXBssdumGTbgBqonEYwEt3yYdNhkGhGjBPqterirEMa0CDcCfvdJ+CvVMnjU82ftDfljv19fclNgOf3LYEiTEgHzg8PuW0yqBVqFwynu6fhJ51evl7S5qg8mmG2AEnjJmNellcCcxkk2Gt4u7SdP/JVkqm5N59ZILj1BKLjt/RMY59E1GkBr25akkbu9LIzOECYDtSeKidsUw3KQ17bmz4nThYLMzFw9pLR4XC1iZLNfcsO28XnawDMIJsTIEjh/RSrypJEJWcPYm1pLu09IVNnuBiZ1iJuBMmALaHWOel1jGHc02BBHLh5xprCnKlMO8YDJJIM5XeKpcU3DMb8hwhar8c0ROZ5HMBotrlLpcLiNBpzKKcmRupqjrGfr/RosxJGsH/fT85WF7wakkQI58f8Af+ystTEEnQRyuYtzJLuHNa5gv0iRoL+6SpRSTZRC2b0byjPR3XB7XQQ4CZgiQ0SLzxK39oY7EHCmk+oXU7GCZ0NokTr1UacOYMkAiJBmdGnT1C2qgAwxguktHtQ0SeDR+a5KWGsPvRphBzy+Xu64J+p2seaeHZUpiKT6RBEiQxjmjWRMGdeCnavazD1WYq7mGpRIaHNmT3bhEtka81xHeyKcCYgngPAR8TwVj6eYkmBPL/X+i4r2txdXCv8AzPWvkw2tQZszDtqVqTHDvZa57AR9NUIkEzoi8no0soDRoEXHxLzojG7n0PpBUVUWw0FEREBRRm3Nh0cWzJWbMeFws9h5tP5aHiFKKi40msM41k8U7TdlK2DMnfpTaoBboHj2T9x5rnatORC+iqlMOBDgCCIIIkEHUEHULzztT8n+tTBDqaJP4RP8p9DoFksocdYFEqmtYnmtIlga3VrTrxiDw46rb7xrw/MA8QIM3bDfZdy6adFZUpkEggggkEEEEHkQdCsD2ETlsSPQ+aoynuaaeN05LVlGChhHGhnbDhDpA1bBNyOXUT1Vrzcef5FZsNUy0cjrOAd6ySbHmpDGtbULMwhxfd4F/C7xNsHXi9j5q12NSedtSUuC5489Tz18WQ1XxN9fgszaha5paS0iYIJBFuBCptDDGnUYCQQZggyCPiPIq12o9Vcmmk0YZxccJ6PBtOxIc5ucQZO+wBrtDwBDTflBPErZ2u55ax+ZtRjn2dAD8wBkPAAM8dI0ubKMdqPX4KtR5AAkxmBgGLiYPnBN+q5jLTLauImvhb0ZNVMRVq3c1rY4ixPLm3/AD1WKjs01HPh3eQRYWLt1pvTMzrG6OC2qGLLw6R3w1mzazY1D7HNYm5BnSRMDBg2h7qhpuB3hZxax/gbJyk8DOhOizpvXH7PXq4iqzGXjx2/BgxOGZuAiN+M1y4DKbXNxYW6WhauNwbmNJ1bfeGnkf1T0PpKlcbjGzT717Xw8SG774yuFni3EWLvRamK2m3K8U2GC1wl7pMEcm5QPWQpRU1j7mXi/+NJt5w+7GqIvAUy4ANBceQBJ9wWyMIQ9wqOayGt1km5faGgmbaGOHNW7PqzSDO8c3oT9G7zjQ9TI6hYnUi15aQQYbbnJdEcx1CuclzNHmTWrMznU2vbAc/dd4twTLYs0kxrxGo0i+ptSvmDRla0AmA1oHDifEfUlbgwD87Q4ZJa478iwLOABPEcFr7bw7WNbDi4kmTAA04CSfX7lyFkXJJF1dNnbxojGBJtcn3nVbNHCvFicg1gkzpm8Ivx4hboqRZsNF7NEcX6nU+qwzvEdG/f/AEVPvG8m6v2dy6zf0AoMAuMxgXO6ASZ0brbqtLFH6WwAGWABA6fkt8u49SfdYLFUpgi4BgfeUhLDyzU+Ggl8CwaveEmdM3+jB+QWbCsBY2RNuN+nHT0WGpTAMNJkRbW/5LZwjCGwdb/eZUrH8Oh5nEzsi8N/QyhsKqrCk9j7BxGKP0NMlvF53WD+I2PkJPRUJN7GLVkZCL0Cl8mDiBnxLQ7iBSLgD0cXgn3BFZ7izoS91PoemIiL0TYUREQBERAUVFVEBz3abspRxgk7lUC1QC/QPHtD7+RC8n25sSthH5KzYnwuF2PH7J/LUL3grWx2Cp1mGnVYHsdqD8RyPUXCpspU9VuVzrUj59eybFWS4FvtBpmOOhFj68V23ansNUoTUw81aWpGr6Y6/rN6i/McVxpWJqUHhlULLKZaGGriAa9It4TqOhsQVt4rCse5uSKbjmmSchtw4t+HktSphwXB1wW6EK8Yg5m59BO9wuOPJSeuHHuR6NdtPEZVmjb/AFuYMVQcxwD2kG/qI1B0I6hYq2g81Lvq3phwDmS45TMXabiND1C1Nq4VrQHUybuAyG5BIJsRZwtHA6KdduqUvXr0yi3gZ1yytUjXa4gggkEaEWIPQrLTxLXOf3zS4kjfbAcN0DTwu0436rJT2bUOrcg5v3fcDc+gKvwuDYHPzkvgjw7oO6DqRPHkFGU4PPe/kZ6eHun2Vv8AQ18ThdDTcHjNws4WJ3ma8DcSOqufs+pkLnNyjKTvbpMDg03PoFuYiqGZCwNpw8XFj4XavO996w4jEZgQ2XFwInhcaydfSVFTm8ev0bl7PitbJYx3Iw7Gw7DTDnZnGTaQ0ep1P3LbbiQyo6CKYyUwALe1VMAkydTxUfgWuazKTHQR8f6LO2mBfjz4+p1SzDk8vIjxHD1JOKzLvK1KxLwWjQOF7eIt4a+zyCwYygagGY6aQIA/35rYyqsLinjYzXcdZZlbJmEVXDxCeo/iOmvHqrTiGzMjQ+8AQD71sQqGmJmBPNFJd6Jw9o2JYlqYM5NmjgBJsOZ6m6u7mfESZ4aBbNOmXENaC5x0ABJJ5AC5XW7G+T7EVYdWigzkd55/hBgep9FKPNLSKKp8Tdbp5HHNaAOQHoF0Wxex2KxEEM7th9upLf8Apb4ne6Oq9L2L2Uw2FgsZmePbfvOnmODfQBTiuhw3fJkI09TlNi9g8NRg1B37+bxuDyp6f9Urq2tAECwGgHDyVVWFpjFR2LlFLYoiqikdL0REBRFVUQBERAFRVVEBRFVUQFq4/tT2Hp4ialCKVa5I0ZUP7QHhd+0PUHVdkqQoyipLDOSimsM+fsdgalF5p1WFj26g/EHQjqFrEL3jbexKOKZkrNmPC4Wcw82n8tDxC8p7TdlK2DOYjvKJNqgGnSoPZP3HnwWGylw1WxlnW46nMZC0gt4E7vC4i3JW4/EBzW8DnEg66H7ls5Vgr4cPieBlchNZTZoq4ycYuD1Rt1MWJNy48Yv7zoPUrWD3S42bmIPM2AGunDqsgYq5VBNLYvu9pTl2Vgx93Nzc8zePLl6QrwFWFULjeTz52Tn2nktVYVYSFwgUVVJbI2HXxR+hplzeLjZg83G3oJPRd1sX5OKbYdin94f1GS1nkXeJ3+FWQqlLZEowlLY87wOBqVnZaLHPdyaJjqeAHUrtdi/Ju8w7FVMg/UpwXfxPNh6A+a9EweDp0mhlJjWNHBoAH3ceqzQtMOGiu1qXxpS3I/ZOxaGGEUKbWTq7Vzv3nG596kIVUWhJLYuSwUVYRVXQUVURAEREBciIgCoqqiAIiIAiIgKIqogKJCqqICkK17AQQQCCIINwQdQRyV6IDzvtT2A1qYIdTRP/AGidP3T6EaLz2pTIJDgWuBgggggjUEG4K+hlAdpeytHGCTuVgIFQC/QPHtD7xwIWW3h86xKJ1Z1ieKqoUntvYlbCPy1m2PhcLsf+6fy1CjmUySAASToACSTyAFysbTTwzO1gthNF12xewGJrQa0UGftXeR0YNPUjyXe7F7I4bDQWsz1B7dSHOB5tGjfQBXQonL5FkapM8y2L2QxWJgtZ3bD7dSWgj9keJ3oI6rvdjdgcNRh1Wa7/ANoQweTBY/xSutRaoURj8y+NUUWsYAAAAANALADoFVVRXFhRVREARVRAURVRAUVURAEREBVERAEREAVERAEREAREQBERAUREQBERARvaWi1+Frh7Q4Cm8gEAw4AkETxBvKg/kzwzBhRUDGh5c4F2UZiAbAu1IRFU1/2LwK320dciIrSwqqIiAqiIgBREQBERAEREAREQBER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3" name="AutoShape 8" descr="data:image/jpeg;base64,/9j/4AAQSkZJRgABAQAAAQABAAD/2wCEAAkGBxQSEhUUERQVFRQUFRYaGBgYGBYYGRUWGBgXGRgYFRgaHiggGhoxGxcYITEiJSorLi4uGB8zODMsNygtLisBCgoKDg0OGxAQGzciICUwLCwsNjcsMDEwMCwsLDQsLCwvLTQtLTU0LCwsLywsLDQsLC8sLCwsLCwsLC8sLCwsLP/AABEIAMIBAwMBIgACEQEDEQH/xAAcAAEAAQUBAQAAAAAAAAAAAAAABQECAwQGBwj/xABJEAABAwIDBQUDCAcGBQUBAAABAAIRAyEEEjEFIkFRYQYTMnGBQpGxBxQjM3Ohs8E0UmJygrLxJTWitNHwJHWSw+FEU1VjdBX/xAAZAQEAAwEBAAAAAAAAAAAAAAAAAgMEAQX/xAAxEQACAgECAwUIAgIDAAAAAAAAAQIDESExBBJRMkFxsfAFEyJhkcHR4aHxQoEUI0P/2gAMAwEAAhEDEQA/APcUREAREQBERAEREAREQBERAEREAREQBERAEREAREQBERAEREAREQBERAEREAREQBERAEREAREQBERAEREAREQBERAEREAREQBERAEREAREQBERAEREAREQBERAEREBRERAEREAREQBERAEREAREQBERAEREAREQBERAEREAREQBERAEREAREQBERAEREARRmL2/Qp1TRe+Kga1xGV0Brs2Ul8ZR4TqeCy09pB05WvdBAJGSLgOGrr2cD6oDeRRlXbIbTfUNOplY15P1cwyc0DP+yVZhts95RZWZTOWo1jgHOAMPiJABE35oCWUDicfXOLqUaRphjaNJ+81xMudUBgg9BryW8/HPDmtyM3pvnPD+BQmHxJO0K8tuKFEbt/aedTH633IDLhMfialavS7ym3uTTuKZM94zNxdaFTZeIxFY1prlvdV30rU6ZnKGnNcW8WnRaWGxTmYnFuADczqMh4mMtFt5a6OKuwWJdSFU03McX1HVTaYc4Cwh2m78UBP9mcQ6phaT6jsz3Nu4xcyeVlJrkOyuJqHA0XZy3fLYAZAHzg0+LTwU0x7zVLTUdAYw6MFy54Ojf2QgJVFynZ/F1KuEZUqVHue6q5pMlu6MS6mBDYHhAC29oSKeIh1QZaJLfpKljleZG90HuQHQIubwD3bm++7mC73G3zcO4k+1db/AGWxb62EoVKhzPfTBcYAk84AAQEqiIgCIiAIqExc6KoKAIiIAiIgCIiAIiIAiIgCIiAIiIDz/bR/tSr9jhvjXUn2F/RKf7tL8CkoPtNiSzadQhhcO5w0x7N62vGNdAdFJ9iXVvmlLIKUZKV3FxJ+hpRYARaDrz80BI479CxH2WJ+NRY9h/oGG+yw/wAWLBtEVvmWI3qTW91iJAa5xP1kw7MAPcfVW7Io1PmOHIqw008PAyNJElnHj7kBO1vraflU+AUPgqgG0cVJA+ioakD9bmrO09B7KNVwrVszaGIcHS1pBayRGRoj49Vy/Y4DEPrvrM70luHcHVIed5jrb3QCyAn81N2JxeeqxjCaQBkb00Wh0GeH5rHgsfhnd53uJiHuaIyjNTboSMp5uvZSFLBMb4adNvkAD9zVg2y4ikdBcdSbg20jRAYOymOpjAUQ57Q7vScsiY+dF0xrEXU5T2jT71xBJBp0/C17vaqfqg81D9i/7uofan/NuXRUj9M77On/ADVUBzfZXFRgaYyVD9K42aYM4txgE2npwNipHaWJcaeJilU+pOppiNx+u8tXsj+gUvtn/wCcet3bGJY2niQ57RNEgS4CTkfpKA1sBi4yZmVBvs9nN/6YD2CfP1W92HxDTgsO0OaXCk2RIkeixbOPg/fZ/lgozs+0OwNKQCPmvETxKA7hFxmz8wr42XPa0YqgKYDntaGGhhs+RoMZcxfMcS7qtnFbWrUzQDajXd5iX03ZwwxTDK7m5A3KXPmmy0kwXGLSAOqRQtPbL7S1jpe5sgub4c3skG8NPFY6Hadj85FN4ayqaRcRMvDgywZLozECYQG52m/Q8T/+et+G5bWzvqqf2bP5QoDtFtlhwuIGdgJo1G5TLXXYbQ4gzBnRT+zfqaf2bP5QgNhERAFAdsu0JwNOk8UxU7yuymRmDYDmvcSCbTu8SBe5Cn1xvym+DBf8wofCogLqnbKrlLm4TdaCS59ZhAA1LjRbVgLFgO0eOxFJlWlQosbUaHNnvHmDpObu2n0KlO0h/wCExP2Fb8Ny1exX6BhPsKf8oQEXsba+PxffFtWmwUazqRy0mslzWtLvE+rF3EcdJm8C3sdXrHauLp16r6jqdCmJcWkGcj7BjGNFnx4ZtqVk+T7w47/mOJ/7as7L/wB+bQ+ypfyUUB6Ai5ftQ93zzZ7A97WvdicwY97M2WjIzZSJgiVdtbEih3f/ABDqQdUAcXVGmG5Xkn6bNFwLoDpkXKY/bxpNYadY1DUqUmNz0S9rs7wDldTDGk5MxF+CYntJXpsqu7ljxRaXPzHubBmc5crqsnLzj0QHVoo3s3tX53hqWIyZO9aTlnNlgkawJ05IgOQ2yf7Uq/Z4X411BbA2hUw+DD6ToIbSsbtM08Pq3T2jfXquWxm1MRUqmq+q8ucGAkGDDZjwx+sVoMk0fEdG2m3sCPdHuVKui9hBOazE9U2l2jY3B16dWGuczEMaW3DnufXY0FurZLeoEiSFl2d2gwzMDh2ur08zWYeQHAkFpZmBAm4g+5eS14BgtNnCQTHtO6I6oIAiDLL62zGZB6fBd948aI5ldfM9P7U9sMJUo1GU6hc51CuwbjxvPbDbuAUH2R2o6i15GGxD2vFLK7KGtOVsGHOIBE8uS5Nxljt5o3X2DWiYtqb/AAW7hsM1zRJdNtZA6eAA++VVK6SWWW01uzs6/Rfd+R21btVW9nD0x9piaQ/wqI2p2irPbDqmDZ/FUceP6s8+S57EbMi+nUw8HyJMLW+YP4OZ6WPw/NV+/feztldsf/PP+8+ROYDb9WlRZRbi2BrSSBTpOeZ7w1NXsB8R6K6ttysTJxOKdmAEsa2kCBJAzZ44n36KCOz3GxJ+I+4lbGGwLmHUidQbA+YICjK3OzKoU3SfxQaXrqzMBDchZXIEkCpXYG65iYDZ1MrVr1QzXDMA4kuqukf9UceSkCcuhjmLkA+kyr6dYCd2ZnSwvIuDrryVfvc6s3y9nJrMJa+CZg2Ttx7alNtNxpA1GWY1gBkgXIE6GFsYDtPiWMDA+nVAblGYZXR0iDPUqNqlra1LKxt3TPhu240tw5LDX2WRF9dLEgxrBbJPuV6bwsMxzrug2pRUsdNPx5HU7O7WhtSu6tSe3vq1J4y7wYGMpMI4caZPqt7Ebdw9V+CyVBu457nTLcrTSxUE5oES9o9QuE7qq2wzEDkcwHmB4fWFaMS0+JjXddD77qfvZrdZKfe15w8x8V/XkexU8Qzc3m/XVfaH/wByjNjP+jrw1xnaD9GmP0inxIgepXneDx3dkGlVq0SDNi4Cbj2ddSpbZvaHE0WuDX06rXVu9dIE5s7XkktMiS3iVJcTHv0LYx5uy0/B/bR/wdj2ra/5jtDcIAp1CZLbRh2H2SZNvLqpzB4ZmahAyzh3E5ZYSR3EElsGbn3lef7V7cithcXRfSLX4inUa0tcHAOdRFMTyuOZU/R7cYYd25ud3d4d4cIa2/0Rgd45oJ3DYTwVymmR23JHtHtWthcBiMRSqOz0TUyh8PactYsAdmGbw9Rop9+MrNe1v0b82bg5nhjUy7nyXn23tsHFbHxT2Uw2k7vTLn78Gtm8IaWjxfrLoXYmu/GGk+q1oZSY8GnTDT9IagIPeF4j6McOJUgdHS2sSXg0nSx2VxY5hHha+2YtJs8cOa4T5Q9rve3C7stGKpvBbHiaHZWwTJJBMcLXiy3C13z403VKrmOp4lzhnc0Ocxmzw0uDIFhVeIiL9AuR7WUmMfgyxrGnvNYAmMniIvCAmdvdpC+hVYXVKbnMcIqUqjWkEEEAgZZIsL+9S3ZDF4pmCw+XDMq0xSblLK4DyItmZUYGg+TyFC7ZNb5vVJeCDTdamzgQQZc9xtzgAxMKLwG0Wsbs9j6+IpUi1/fZ3VadOAwd3kLgGOZPKRe6A6rsDjGMp419Utozj8QSKjmDKctMlpMwSNLEiy1uz1YVdsY51KqcppUiHUywhwyURYkGRPJa/YOAa5pdy4OxlcB5YHOLWtpuble0jd3pta5PFZtjYhzds44lmYmlSkNI/Vo6Zon7kBnxzc20KLXlz2txVdgD3OcA35jh3wATHie4+qje2FFo2OyGgSKMwAJ0uVsYzHgbRZLXhwxdVxbALoOAwzfZJBuDodFpdq8fTfsoMY6XNFKRBtBGtkB0G1fqcD9vhf5Ss+1vqMf9k7/LrV2hUDqOBykGK+GmCDG66xhbe1vqcd9k78BASXyaH+zMN+47+dyKnyY/3Zhv3X/iPRAc72q+T7Wpgx1NEn8In+U+h0C84xGHN2mWuBgggggg3DgeNl9HQue7T9k6OMGY/R1gLVANeQePaH3jgVmnR/lAqcGnmGh4hVqTlDh7bfcXOJDTw1/qseJw8AFpkTTtxkuIAHPTh7lM7d2FVwr8ldkT4XC7Hjm0/lqFEVWG0XAcwxyDXTZUxnh42LFdCzSxYfX8mu7j5O+Kvo4hzPDHhGt+enEHyWau7OHnjleZ9rWb/wCpWKrhnBubxNyNkjQTMA2t6q7nWNSNtc61lfVEjhtqul4c7KAAeJJFyRMEHoCIupRrWmxLgdR4bjmAIDh1BA6FcqTd/kPgVs0argXZJ0vaRxvHPrwVc6YvbQ0U8fKLxNZ8yfqYVw5uA6kwOoN2j0hYWM5C3QLV2dtIhjJdBPFxEcTIy7zdOAM8wpUV2P8ArCCeYN+dnjdPrJ6rLZW47nsUcVXPs7/yYhVdoYI5Ogx0B1HpCrlYRM5Y1OrR5kwWj3q84UeyS6eEhpPkLh38JJ6LA/QscwG4JaQbESAYJsblUtvoXyb5XybkZtBzRWpEODgJu0zz5XC2e/GdhaY8V94cOZgLUxlGK1ICWzOkNjXS1luVabS9mcZ7uknxG3FzYJ9ZWz4eWPg/ueVniuZ6LfXx0/RkxDpdSzZSJcQbfqm4Lev3rBtXKACLkug5hmgEG4ed6Z4WC2KwYXUw0kAF0AwAN06EDWegWvtmmQ1hLYGcXFwbO4yQUr5uZZLrYKVcudLP6RkdsdkbuY9ZDh6huWPetA4F4c8BrTBHAH2QbB9zrwUrnPAx5W+Cx4auc9Sd6XCZ47jdTr965Gx6kLfZ1b7OmehFVq1RpAcTIMw4aWI0OgV1bEgtdmYJg3Fot1n4qVxT2nuwRA7zQ3b4XcIge4qzG4BhY4tAkNcd0kaA6tM29GqacHjQyy4TiK8qEspdfTRE4NrXUiwvLcwgi8EdeEeZU9gtvYqnWdUD21SGUwS4ZgWg1MokHq7jxUJgMC59MOaR5GR98R7yFY6i9jzIIgNuOpdG8LcD7lY85fKzNKTj24addVnzX8HWUO1sYoVa1Ij6Ou3cMz3nzQSAeA7jn7XS8Ntza7K+HwjjHfNc/vQGnKNMsA2IgaSo0Yt2dpJzQ12t9SzjrwCx46sHFktjevHEdB/5U4TnlJhTrls/qvuvwel9pNiYQYapUw7WsIa+9F5a07rrFrDlItxGi0MD4th/Z1/wWrjaxZldkqEGDa4JsbdfeUwu26tM4Z+cH5sHd2HRAzNykQLxCnC3m7iTi/HweTvuxQipiY/+Qxf8lJNj/wB8437Gl/LRXF7K7VVaJqEN+trVa0thpD6gaCA57XtDbcWk9bq7Z3aiqzF1K7W089amGnO5xEAtg5tA6GgTAaOWqsyjh1df++af29X/ACVBWdtKrf8A+U1uZueKZDZGaA65A104qIwOIbi9oUHd4495Uq5oytcCMMzlYDdyWsQwmTKkO1mBps2VmawBxNOTHHPeOA9IXQZdo1KL6WENKk4uFSgCYLWOOQgtE2zSZmOBM88+OwOI7vFHvDTaKTszHO7wwKZMNPhILQRJAIn37+1D/wAPgPtcN+E9bu1fq8d9g78FyAkPkvP9l4b91/4r0VvyV/3VhvKr+NURAdUqKqIDVx+Bp1mGnWYHsdqD8RxB6i68t7VdhqmHmpQmrR1I1fTHUDxN6j1HFetkKkKuyuM9yEoKR821WgyOYiRyIWWliC1rpkSzKCOgNjGmvkvW+1XYWnXmph4pVTcjRlQ9QPC7qPUcV5fj8DUovNOqwse3UH4jgR1Fljsi46S2OV3WUPTY03tDn4gghsNaRDRB3XSOk9P6WYum9riHz4bGZBF7g6EJ3EZ8vtiCOGhA8tVtDEznHOndpAOma49+o0XVLpr6Req6r1mDxLp6+WCMo+Fv++BWejXc3NlJE6jgbcRofVX4fB5qdIsO8dWmBJh3hdpw0MeqxPaWlwcCCNQbEW4hXKabePWpksrnB6rBubP2llp7xdN9Yc11zAcDp538lODGyBngtNgZzMngAQczDHsyD+yuQpfV+h+JWwKha5paYIOvoVCdUW+hrr9oWVvEtV67yS2lTb39HLYGdXAga8bfeBCzYmkWvZmETmjkbag6EeSiquJzVaZO5E7zB01DZgeQgdFJ/OnNLXHI5gzbzIPDV1N2nqB0UZVvC8DbVxcJN/Np+X4KVvGzzd/KVh2n4Wx/7jffDoW+6sx7qWTKDLpLQXewfEx0ub6SFZ2ma4Na0nM1tQDNMy+HT+7xgWsFCGk4ovtmnCXrob1Ojm8eQdQYd1kNBA9QPNalFlIPq7z3gOEZQGzuN4mYv0V1AkSQJBEHkRyJ4LDSpEuq5MtnNsZcfA3wwQD5aqhN65LbpcmJPL8PBl2JqNmnlb7Y1k+y7W8H3K/H1yKbwXBssdumGTbgBqonEYwEt3yYdNhkGhGjBPqterirEMa0CDcCfvdJ+CvVMnjU82ftDfljv19fclNgOf3LYEiTEgHzg8PuW0yqBVqFwynu6fhJ51evl7S5qg8mmG2AEnjJmNellcCcxkk2Gt4u7SdP/JVkqm5N59ZILj1BKLjt/RMY59E1GkBr25akkbu9LIzOECYDtSeKidsUw3KQ17bmz4nThYLMzFw9pLR4XC1iZLNfcsO28XnawDMIJsTIEjh/RSrypJEJWcPYm1pLu09IVNnuBiZ1iJuBMmALaHWOel1jGHc02BBHLh5xprCnKlMO8YDJJIM5XeKpcU3DMb8hwhar8c0ROZ5HMBotrlLpcLiNBpzKKcmRupqjrGfr/RosxJGsH/fT85WF7wakkQI58f8Af+ystTEEnQRyuYtzJLuHNa5gv0iRoL+6SpRSTZRC2b0byjPR3XB7XQQ4CZgiQ0SLzxK39oY7EHCmk+oXU7GCZ0NokTr1UacOYMkAiJBmdGnT1C2qgAwxguktHtQ0SeDR+a5KWGsPvRphBzy+Xu64J+p2seaeHZUpiKT6RBEiQxjmjWRMGdeCnavazD1WYq7mGpRIaHNmT3bhEtka81xHeyKcCYgngPAR8TwVj6eYkmBPL/X+i4r2txdXCv8AzPWvkw2tQZszDtqVqTHDvZa57AR9NUIkEzoi8no0soDRoEXHxLzojG7n0PpBUVUWw0FEREBRRm3Nh0cWzJWbMeFws9h5tP5aHiFKKi40msM41k8U7TdlK2DMnfpTaoBboHj2T9x5rnatORC+iqlMOBDgCCIIIkEHUEHULzztT8n+tTBDqaJP4RP8p9DoFksocdYFEqmtYnmtIlga3VrTrxiDw46rb7xrw/MA8QIM3bDfZdy6adFZUpkEggggkEEEEHkQdCsD2ETlsSPQ+aoynuaaeN05LVlGChhHGhnbDhDpA1bBNyOXUT1Vrzcef5FZsNUy0cjrOAd6ySbHmpDGtbULMwhxfd4F/C7xNsHXi9j5q12NSedtSUuC5489Tz18WQ1XxN9fgszaha5paS0iYIJBFuBCptDDGnUYCQQZggyCPiPIq12o9Vcmmk0YZxccJ6PBtOxIc5ucQZO+wBrtDwBDTflBPErZ2u55ax+ZtRjn2dAD8wBkPAAM8dI0ubKMdqPX4KtR5AAkxmBgGLiYPnBN+q5jLTLauImvhb0ZNVMRVq3c1rY4ixPLm3/AD1WKjs01HPh3eQRYWLt1pvTMzrG6OC2qGLLw6R3w1mzazY1D7HNYm5BnSRMDBg2h7qhpuB3hZxax/gbJyk8DOhOizpvXH7PXq4iqzGXjx2/BgxOGZuAiN+M1y4DKbXNxYW6WhauNwbmNJ1bfeGnkf1T0PpKlcbjGzT717Xw8SG774yuFni3EWLvRamK2m3K8U2GC1wl7pMEcm5QPWQpRU1j7mXi/+NJt5w+7GqIvAUy4ANBceQBJ9wWyMIQ9wqOayGt1km5faGgmbaGOHNW7PqzSDO8c3oT9G7zjQ9TI6hYnUi15aQQYbbnJdEcx1CuclzNHmTWrMznU2vbAc/dd4twTLYs0kxrxGo0i+ptSvmDRla0AmA1oHDifEfUlbgwD87Q4ZJa478iwLOABPEcFr7bw7WNbDi4kmTAA04CSfX7lyFkXJJF1dNnbxojGBJtcn3nVbNHCvFicg1gkzpm8Ivx4hboqRZsNF7NEcX6nU+qwzvEdG/f/AEVPvG8m6v2dy6zf0AoMAuMxgXO6ASZ0brbqtLFH6WwAGWABA6fkt8u49SfdYLFUpgi4BgfeUhLDyzU+Ggl8CwaveEmdM3+jB+QWbCsBY2RNuN+nHT0WGpTAMNJkRbW/5LZwjCGwdb/eZUrH8Oh5nEzsi8N/QyhsKqrCk9j7BxGKP0NMlvF53WD+I2PkJPRUJN7GLVkZCL0Cl8mDiBnxLQ7iBSLgD0cXgn3BFZ7izoS91PoemIiL0TYUREQBERAUVFVEBz3abspRxgk7lUC1QC/QPHtD7+RC8n25sSthH5KzYnwuF2PH7J/LUL3grWx2Cp1mGnVYHsdqD8RyPUXCpspU9VuVzrUj59eybFWS4FvtBpmOOhFj68V23ansNUoTUw81aWpGr6Y6/rN6i/McVxpWJqUHhlULLKZaGGriAa9It4TqOhsQVt4rCse5uSKbjmmSchtw4t+HktSphwXB1wW6EK8Yg5m59BO9wuOPJSeuHHuR6NdtPEZVmjb/AFuYMVQcxwD2kG/qI1B0I6hYq2g81Lvq3phwDmS45TMXabiND1C1Nq4VrQHUybuAyG5BIJsRZwtHA6KdduqUvXr0yi3gZ1yytUjXa4gggkEaEWIPQrLTxLXOf3zS4kjfbAcN0DTwu0436rJT2bUOrcg5v3fcDc+gKvwuDYHPzkvgjw7oO6DqRPHkFGU4PPe/kZ6eHun2Vv8AQ18ThdDTcHjNws4WJ3ma8DcSOqufs+pkLnNyjKTvbpMDg03PoFuYiqGZCwNpw8XFj4XavO996w4jEZgQ2XFwInhcaydfSVFTm8ev0bl7PitbJYx3Iw7Gw7DTDnZnGTaQ0ep1P3LbbiQyo6CKYyUwALe1VMAkydTxUfgWuazKTHQR8f6LO2mBfjz4+p1SzDk8vIjxHD1JOKzLvK1KxLwWjQOF7eIt4a+zyCwYygagGY6aQIA/35rYyqsLinjYzXcdZZlbJmEVXDxCeo/iOmvHqrTiGzMjQ+8AQD71sQqGmJmBPNFJd6Jw9o2JYlqYM5NmjgBJsOZ6m6u7mfESZ4aBbNOmXENaC5x0ABJJ5AC5XW7G+T7EVYdWigzkd55/hBgep9FKPNLSKKp8Tdbp5HHNaAOQHoF0Wxex2KxEEM7th9upLf8Apb4ne6Oq9L2L2Uw2FgsZmePbfvOnmODfQBTiuhw3fJkI09TlNi9g8NRg1B37+bxuDyp6f9Urq2tAECwGgHDyVVWFpjFR2LlFLYoiqikdL0REBRFVUQBERAFRVVEBRFVUQFq4/tT2Hp4ialCKVa5I0ZUP7QHhd+0PUHVdkqQoyipLDOSimsM+fsdgalF5p1WFj26g/EHQjqFrEL3jbexKOKZkrNmPC4Wcw82n8tDxC8p7TdlK2DOYjvKJNqgGnSoPZP3HnwWGylw1WxlnW46nMZC0gt4E7vC4i3JW4/EBzW8DnEg66H7ls5Vgr4cPieBlchNZTZoq4ycYuD1Rt1MWJNy48Yv7zoPUrWD3S42bmIPM2AGunDqsgYq5VBNLYvu9pTl2Vgx93Nzc8zePLl6QrwFWFULjeTz52Tn2nktVYVYSFwgUVVJbI2HXxR+hplzeLjZg83G3oJPRd1sX5OKbYdin94f1GS1nkXeJ3+FWQqlLZEowlLY87wOBqVnZaLHPdyaJjqeAHUrtdi/Ju8w7FVMg/UpwXfxPNh6A+a9EweDp0mhlJjWNHBoAH3ceqzQtMOGiu1qXxpS3I/ZOxaGGEUKbWTq7Vzv3nG596kIVUWhJLYuSwUVYRVXQUVURAEREBciIgCoqqiAIiIAiIgKIqogKJCqqICkK17AQQQCCIINwQdQRyV6IDzvtT2A1qYIdTRP/AGidP3T6EaLz2pTIJDgWuBgggggjUEG4K+hlAdpeytHGCTuVgIFQC/QPHtD7xwIWW3h86xKJ1Z1ieKqoUntvYlbCPy1m2PhcLsf+6fy1CjmUySAASToACSTyAFysbTTwzO1gthNF12xewGJrQa0UGftXeR0YNPUjyXe7F7I4bDQWsz1B7dSHOB5tGjfQBXQonL5FkapM8y2L2QxWJgtZ3bD7dSWgj9keJ3oI6rvdjdgcNRh1Wa7/ANoQweTBY/xSutRaoURj8y+NUUWsYAAAAANALADoFVVRXFhRVREARVRAURVRAUVURAEREBVERAEREAVERAEREAREQBERAUREQBERARvaWi1+Frh7Q4Cm8gEAw4AkETxBvKg/kzwzBhRUDGh5c4F2UZiAbAu1IRFU1/2LwK320dciIrSwqqIiAqiIgBREQBERAEREAREQBERAf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4" name="AutoShape 10" descr="data:image/jpeg;base64,/9j/4AAQSkZJRgABAQAAAQABAAD/2wCEAAkGBxQSEhUUERQVFRQUFRYaGBgYGBYYGRUWGBgXGRgYFRgaHiggGhoxGxcYITEiJSorLi4uGB8zODMsNygtLisBCgoKDg0OGxAQGzciICUwLCwsNjcsMDEwMCwsLDQsLCwvLTQtLTU0LCwsLywsLDQsLC8sLCwsLCwsLC8sLCwsLP/AABEIAMIBAwMBIgACEQEDEQH/xAAcAAEAAQUBAQAAAAAAAAAAAAAABQECAwQGBwj/xABJEAABAwIDBQUDCAcGBQUBAAABAAIRAyEEEjEFIkFRYQYTMnGBQpGxBxQjM3Ohs8E0UmJygrLxJTWitNHwJHWSw+FEU1VjdBX/xAAZAQEAAwEBAAAAAAAAAAAAAAAAAgMEAQX/xAAxEQACAgECAwUIAgIDAAAAAAAAAQIDESExBBJRMkFxsfAFEyJhkcHR4aHxQoEUI0P/2gAMAwEAAhEDEQA/APcUREAREQBERAEREAREQBERAEREAREQBERAEREAREQBERAEREAREQBERAEREAREQBERAEREAREQBERAEREAREQBERAEREAREQBERAEREAREQBERAEREAREQBERAEREBRERAEREAREQBERAEREAREQBERAEREAREQBERAEREAREQBERAEREAREQBERAEREARRmL2/Qp1TRe+Kga1xGV0Brs2Ul8ZR4TqeCy09pB05WvdBAJGSLgOGrr2cD6oDeRRlXbIbTfUNOplY15P1cwyc0DP+yVZhts95RZWZTOWo1jgHOAMPiJABE35oCWUDicfXOLqUaRphjaNJ+81xMudUBgg9BryW8/HPDmtyM3pvnPD+BQmHxJO0K8tuKFEbt/aedTH633IDLhMfialavS7ym3uTTuKZM94zNxdaFTZeIxFY1prlvdV30rU6ZnKGnNcW8WnRaWGxTmYnFuADczqMh4mMtFt5a6OKuwWJdSFU03McX1HVTaYc4Cwh2m78UBP9mcQ6phaT6jsz3Nu4xcyeVlJrkOyuJqHA0XZy3fLYAZAHzg0+LTwU0x7zVLTUdAYw6MFy54Ojf2QgJVFynZ/F1KuEZUqVHue6q5pMlu6MS6mBDYHhAC29oSKeIh1QZaJLfpKljleZG90HuQHQIubwD3bm++7mC73G3zcO4k+1db/AGWxb62EoVKhzPfTBcYAk84AAQEqiIgCIiAIqExc6KoKAIiIAiIgCIiAIiIAiIgCIiAIiIDz/bR/tSr9jhvjXUn2F/RKf7tL8CkoPtNiSzadQhhcO5w0x7N62vGNdAdFJ9iXVvmlLIKUZKV3FxJ+hpRYARaDrz80BI479CxH2WJ+NRY9h/oGG+yw/wAWLBtEVvmWI3qTW91iJAa5xP1kw7MAPcfVW7Io1PmOHIqw008PAyNJElnHj7kBO1vraflU+AUPgqgG0cVJA+ioakD9bmrO09B7KNVwrVszaGIcHS1pBayRGRoj49Vy/Y4DEPrvrM70luHcHVIed5jrb3QCyAn81N2JxeeqxjCaQBkb00Wh0GeH5rHgsfhnd53uJiHuaIyjNTboSMp5uvZSFLBMb4adNvkAD9zVg2y4ikdBcdSbg20jRAYOymOpjAUQ57Q7vScsiY+dF0xrEXU5T2jT71xBJBp0/C17vaqfqg81D9i/7uofan/NuXRUj9M77On/ADVUBzfZXFRgaYyVD9K42aYM4txgE2npwNipHaWJcaeJilU+pOppiNx+u8tXsj+gUvtn/wCcet3bGJY2niQ57RNEgS4CTkfpKA1sBi4yZmVBvs9nN/6YD2CfP1W92HxDTgsO0OaXCk2RIkeixbOPg/fZ/lgozs+0OwNKQCPmvETxKA7hFxmz8wr42XPa0YqgKYDntaGGhhs+RoMZcxfMcS7qtnFbWrUzQDajXd5iX03ZwwxTDK7m5A3KXPmmy0kwXGLSAOqRQtPbL7S1jpe5sgub4c3skG8NPFY6Hadj85FN4ayqaRcRMvDgywZLozECYQG52m/Q8T/+et+G5bWzvqqf2bP5QoDtFtlhwuIGdgJo1G5TLXXYbQ4gzBnRT+zfqaf2bP5QgNhERAFAdsu0JwNOk8UxU7yuymRmDYDmvcSCbTu8SBe5Cn1xvym+DBf8wofCogLqnbKrlLm4TdaCS59ZhAA1LjRbVgLFgO0eOxFJlWlQosbUaHNnvHmDpObu2n0KlO0h/wCExP2Fb8Ny1exX6BhPsKf8oQEXsba+PxffFtWmwUazqRy0mslzWtLvE+rF3EcdJm8C3sdXrHauLp16r6jqdCmJcWkGcj7BjGNFnx4ZtqVk+T7w47/mOJ/7as7L/wB+bQ+ypfyUUB6Ai5ftQ93zzZ7A97WvdicwY97M2WjIzZSJgiVdtbEih3f/ABDqQdUAcXVGmG5Xkn6bNFwLoDpkXKY/bxpNYadY1DUqUmNz0S9rs7wDldTDGk5MxF+CYntJXpsqu7ljxRaXPzHubBmc5crqsnLzj0QHVoo3s3tX53hqWIyZO9aTlnNlgkawJ05IgOQ2yf7Uq/Z4X411BbA2hUw+DD6ToIbSsbtM08Pq3T2jfXquWxm1MRUqmq+q8ucGAkGDDZjwx+sVoMk0fEdG2m3sCPdHuVKui9hBOazE9U2l2jY3B16dWGuczEMaW3DnufXY0FurZLeoEiSFl2d2gwzMDh2ur08zWYeQHAkFpZmBAm4g+5eS14BgtNnCQTHtO6I6oIAiDLL62zGZB6fBd948aI5ldfM9P7U9sMJUo1GU6hc51CuwbjxvPbDbuAUH2R2o6i15GGxD2vFLK7KGtOVsGHOIBE8uS5Nxljt5o3X2DWiYtqb/AAW7hsM1zRJdNtZA6eAA++VVK6SWWW01uzs6/Rfd+R21btVW9nD0x9piaQ/wqI2p2irPbDqmDZ/FUceP6s8+S57EbMi+nUw8HyJMLW+YP4OZ6WPw/NV+/feztldsf/PP+8+ROYDb9WlRZRbi2BrSSBTpOeZ7w1NXsB8R6K6ttysTJxOKdmAEsa2kCBJAzZ44n36KCOz3GxJ+I+4lbGGwLmHUidQbA+YICjK3OzKoU3SfxQaXrqzMBDchZXIEkCpXYG65iYDZ1MrVr1QzXDMA4kuqukf9UceSkCcuhjmLkA+kyr6dYCd2ZnSwvIuDrryVfvc6s3y9nJrMJa+CZg2Ttx7alNtNxpA1GWY1gBkgXIE6GFsYDtPiWMDA+nVAblGYZXR0iDPUqNqlra1LKxt3TPhu240tw5LDX2WRF9dLEgxrBbJPuV6bwsMxzrug2pRUsdNPx5HU7O7WhtSu6tSe3vq1J4y7wYGMpMI4caZPqt7Ebdw9V+CyVBu457nTLcrTSxUE5oES9o9QuE7qq2wzEDkcwHmB4fWFaMS0+JjXddD77qfvZrdZKfe15w8x8V/XkexU8Qzc3m/XVfaH/wByjNjP+jrw1xnaD9GmP0inxIgepXneDx3dkGlVq0SDNi4Cbj2ddSpbZvaHE0WuDX06rXVu9dIE5s7XkktMiS3iVJcTHv0LYx5uy0/B/bR/wdj2ra/5jtDcIAp1CZLbRh2H2SZNvLqpzB4ZmahAyzh3E5ZYSR3EElsGbn3lef7V7cithcXRfSLX4inUa0tcHAOdRFMTyuOZU/R7cYYd25ud3d4d4cIa2/0Rgd45oJ3DYTwVymmR23JHtHtWthcBiMRSqOz0TUyh8PactYsAdmGbw9Rop9+MrNe1v0b82bg5nhjUy7nyXn23tsHFbHxT2Uw2k7vTLn78Gtm8IaWjxfrLoXYmu/GGk+q1oZSY8GnTDT9IagIPeF4j6McOJUgdHS2sSXg0nSx2VxY5hHha+2YtJs8cOa4T5Q9rve3C7stGKpvBbHiaHZWwTJJBMcLXiy3C13z403VKrmOp4lzhnc0Ocxmzw0uDIFhVeIiL9AuR7WUmMfgyxrGnvNYAmMniIvCAmdvdpC+hVYXVKbnMcIqUqjWkEEEAgZZIsL+9S3ZDF4pmCw+XDMq0xSblLK4DyItmZUYGg+TyFC7ZNb5vVJeCDTdamzgQQZc9xtzgAxMKLwG0Wsbs9j6+IpUi1/fZ3VadOAwd3kLgGOZPKRe6A6rsDjGMp419Utozj8QSKjmDKctMlpMwSNLEiy1uz1YVdsY51KqcppUiHUywhwyURYkGRPJa/YOAa5pdy4OxlcB5YHOLWtpuble0jd3pta5PFZtjYhzds44lmYmlSkNI/Vo6Zon7kBnxzc20KLXlz2txVdgD3OcA35jh3wATHie4+qje2FFo2OyGgSKMwAJ0uVsYzHgbRZLXhwxdVxbALoOAwzfZJBuDodFpdq8fTfsoMY6XNFKRBtBGtkB0G1fqcD9vhf5Ss+1vqMf9k7/LrV2hUDqOBykGK+GmCDG66xhbe1vqcd9k78BASXyaH+zMN+47+dyKnyY/3Zhv3X/iPRAc72q+T7Wpgx1NEn8In+U+h0C84xGHN2mWuBgggggg3DgeNl9HQue7T9k6OMGY/R1gLVANeQePaH3jgVmnR/lAqcGnmGh4hVqTlDh7bfcXOJDTw1/qseJw8AFpkTTtxkuIAHPTh7lM7d2FVwr8ldkT4XC7Hjm0/lqFEVWG0XAcwxyDXTZUxnh42LFdCzSxYfX8mu7j5O+Kvo4hzPDHhGt+enEHyWau7OHnjleZ9rWb/wCpWKrhnBubxNyNkjQTMA2t6q7nWNSNtc61lfVEjhtqul4c7KAAeJJFyRMEHoCIupRrWmxLgdR4bjmAIDh1BA6FcqTd/kPgVs0argXZJ0vaRxvHPrwVc6YvbQ0U8fKLxNZ8yfqYVw5uA6kwOoN2j0hYWM5C3QLV2dtIhjJdBPFxEcTIy7zdOAM8wpUV2P8ArCCeYN+dnjdPrJ6rLZW47nsUcVXPs7/yYhVdoYI5Ogx0B1HpCrlYRM5Y1OrR5kwWj3q84UeyS6eEhpPkLh38JJ6LA/QscwG4JaQbESAYJsblUtvoXyb5XybkZtBzRWpEODgJu0zz5XC2e/GdhaY8V94cOZgLUxlGK1ICWzOkNjXS1luVabS9mcZ7uknxG3FzYJ9ZWz4eWPg/ueVniuZ6LfXx0/RkxDpdSzZSJcQbfqm4Lev3rBtXKACLkug5hmgEG4ed6Z4WC2KwYXUw0kAF0AwAN06EDWegWvtmmQ1hLYGcXFwbO4yQUr5uZZLrYKVcudLP6RkdsdkbuY9ZDh6huWPetA4F4c8BrTBHAH2QbB9zrwUrnPAx5W+Cx4auc9Sd6XCZ47jdTr965Gx6kLfZ1b7OmehFVq1RpAcTIMw4aWI0OgV1bEgtdmYJg3Fot1n4qVxT2nuwRA7zQ3b4XcIge4qzG4BhY4tAkNcd0kaA6tM29GqacHjQyy4TiK8qEspdfTRE4NrXUiwvLcwgi8EdeEeZU9gtvYqnWdUD21SGUwS4ZgWg1MokHq7jxUJgMC59MOaR5GR98R7yFY6i9jzIIgNuOpdG8LcD7lY85fKzNKTj24addVnzX8HWUO1sYoVa1Ij6Ou3cMz3nzQSAeA7jn7XS8Ntza7K+HwjjHfNc/vQGnKNMsA2IgaSo0Yt2dpJzQ12t9SzjrwCx46sHFktjevHEdB/5U4TnlJhTrls/qvuvwel9pNiYQYapUw7WsIa+9F5a07rrFrDlItxGi0MD4th/Z1/wWrjaxZldkqEGDa4JsbdfeUwu26tM4Z+cH5sHd2HRAzNykQLxCnC3m7iTi/HweTvuxQipiY/+Qxf8lJNj/wB8437Gl/LRXF7K7VVaJqEN+trVa0thpD6gaCA57XtDbcWk9bq7Z3aiqzF1K7W089amGnO5xEAtg5tA6GgTAaOWqsyjh1df++af29X/ACVBWdtKrf8A+U1uZueKZDZGaA65A104qIwOIbi9oUHd4495Uq5oytcCMMzlYDdyWsQwmTKkO1mBps2VmawBxNOTHHPeOA9IXQZdo1KL6WENKk4uFSgCYLWOOQgtE2zSZmOBM88+OwOI7vFHvDTaKTszHO7wwKZMNPhILQRJAIn37+1D/wAPgPtcN+E9bu1fq8d9g78FyAkPkvP9l4b91/4r0VvyV/3VhvKr+NURAdUqKqIDVx+Bp1mGnWYHsdqD8RxB6i68t7VdhqmHmpQmrR1I1fTHUDxN6j1HFetkKkKuyuM9yEoKR821WgyOYiRyIWWliC1rpkSzKCOgNjGmvkvW+1XYWnXmph4pVTcjRlQ9QPC7qPUcV5fj8DUovNOqwse3UH4jgR1Fljsi46S2OV3WUPTY03tDn4gghsNaRDRB3XSOk9P6WYum9riHz4bGZBF7g6EJ3EZ8vtiCOGhA8tVtDEznHOndpAOma49+o0XVLpr6Req6r1mDxLp6+WCMo+Fv++BWejXc3NlJE6jgbcRofVX4fB5qdIsO8dWmBJh3hdpw0MeqxPaWlwcCCNQbEW4hXKabePWpksrnB6rBubP2llp7xdN9Yc11zAcDp538lODGyBngtNgZzMngAQczDHsyD+yuQpfV+h+JWwKha5paYIOvoVCdUW+hrr9oWVvEtV67yS2lTb39HLYGdXAga8bfeBCzYmkWvZmETmjkbag6EeSiquJzVaZO5E7zB01DZgeQgdFJ/OnNLXHI5gzbzIPDV1N2nqB0UZVvC8DbVxcJN/Np+X4KVvGzzd/KVh2n4Wx/7jffDoW+6sx7qWTKDLpLQXewfEx0ub6SFZ2ma4Na0nM1tQDNMy+HT+7xgWsFCGk4ovtmnCXrob1Ojm8eQdQYd1kNBA9QPNalFlIPq7z3gOEZQGzuN4mYv0V1AkSQJBEHkRyJ4LDSpEuq5MtnNsZcfA3wwQD5aqhN65LbpcmJPL8PBl2JqNmnlb7Y1k+y7W8H3K/H1yKbwXBssdumGTbgBqonEYwEt3yYdNhkGhGjBPqterirEMa0CDcCfvdJ+CvVMnjU82ftDfljv19fclNgOf3LYEiTEgHzg8PuW0yqBVqFwynu6fhJ51evl7S5qg8mmG2AEnjJmNellcCcxkk2Gt4u7SdP/JVkqm5N59ZILj1BKLjt/RMY59E1GkBr25akkbu9LIzOECYDtSeKidsUw3KQ17bmz4nThYLMzFw9pLR4XC1iZLNfcsO28XnawDMIJsTIEjh/RSrypJEJWcPYm1pLu09IVNnuBiZ1iJuBMmALaHWOel1jGHc02BBHLh5xprCnKlMO8YDJJIM5XeKpcU3DMb8hwhar8c0ROZ5HMBotrlLpcLiNBpzKKcmRupqjrGfr/RosxJGsH/fT85WF7wakkQI58f8Af+ystTEEnQRyuYtzJLuHNa5gv0iRoL+6SpRSTZRC2b0byjPR3XB7XQQ4CZgiQ0SLzxK39oY7EHCmk+oXU7GCZ0NokTr1UacOYMkAiJBmdGnT1C2qgAwxguktHtQ0SeDR+a5KWGsPvRphBzy+Xu64J+p2seaeHZUpiKT6RBEiQxjmjWRMGdeCnavazD1WYq7mGpRIaHNmT3bhEtka81xHeyKcCYgngPAR8TwVj6eYkmBPL/X+i4r2txdXCv8AzPWvkw2tQZszDtqVqTHDvZa57AR9NUIkEzoi8no0soDRoEXHxLzojG7n0PpBUVUWw0FEREBRRm3Nh0cWzJWbMeFws9h5tP5aHiFKKi40msM41k8U7TdlK2DMnfpTaoBboHj2T9x5rnatORC+iqlMOBDgCCIIIkEHUEHULzztT8n+tTBDqaJP4RP8p9DoFksocdYFEqmtYnmtIlga3VrTrxiDw46rb7xrw/MA8QIM3bDfZdy6adFZUpkEggggkEEEEHkQdCsD2ETlsSPQ+aoynuaaeN05LVlGChhHGhnbDhDpA1bBNyOXUT1Vrzcef5FZsNUy0cjrOAd6ySbHmpDGtbULMwhxfd4F/C7xNsHXi9j5q12NSedtSUuC5489Tz18WQ1XxN9fgszaha5paS0iYIJBFuBCptDDGnUYCQQZggyCPiPIq12o9Vcmmk0YZxccJ6PBtOxIc5ucQZO+wBrtDwBDTflBPErZ2u55ax+ZtRjn2dAD8wBkPAAM8dI0ubKMdqPX4KtR5AAkxmBgGLiYPnBN+q5jLTLauImvhb0ZNVMRVq3c1rY4ixPLm3/AD1WKjs01HPh3eQRYWLt1pvTMzrG6OC2qGLLw6R3w1mzazY1D7HNYm5BnSRMDBg2h7qhpuB3hZxax/gbJyk8DOhOizpvXH7PXq4iqzGXjx2/BgxOGZuAiN+M1y4DKbXNxYW6WhauNwbmNJ1bfeGnkf1T0PpKlcbjGzT717Xw8SG774yuFni3EWLvRamK2m3K8U2GC1wl7pMEcm5QPWQpRU1j7mXi/+NJt5w+7GqIvAUy4ANBceQBJ9wWyMIQ9wqOayGt1km5faGgmbaGOHNW7PqzSDO8c3oT9G7zjQ9TI6hYnUi15aQQYbbnJdEcx1CuclzNHmTWrMznU2vbAc/dd4twTLYs0kxrxGo0i+ptSvmDRla0AmA1oHDifEfUlbgwD87Q4ZJa478iwLOABPEcFr7bw7WNbDi4kmTAA04CSfX7lyFkXJJF1dNnbxojGBJtcn3nVbNHCvFicg1gkzpm8Ivx4hboqRZsNF7NEcX6nU+qwzvEdG/f/AEVPvG8m6v2dy6zf0AoMAuMxgXO6ASZ0brbqtLFH6WwAGWABA6fkt8u49SfdYLFUpgi4BgfeUhLDyzU+Ggl8CwaveEmdM3+jB+QWbCsBY2RNuN+nHT0WGpTAMNJkRbW/5LZwjCGwdb/eZUrH8Oh5nEzsi8N/QyhsKqrCk9j7BxGKP0NMlvF53WD+I2PkJPRUJN7GLVkZCL0Cl8mDiBnxLQ7iBSLgD0cXgn3BFZ7izoS91PoemIiL0TYUREQBERAUVFVEBz3abspRxgk7lUC1QC/QPHtD7+RC8n25sSthH5KzYnwuF2PH7J/LUL3grWx2Cp1mGnVYHsdqD8RyPUXCpspU9VuVzrUj59eybFWS4FvtBpmOOhFj68V23ansNUoTUw81aWpGr6Y6/rN6i/McVxpWJqUHhlULLKZaGGriAa9It4TqOhsQVt4rCse5uSKbjmmSchtw4t+HktSphwXB1wW6EK8Yg5m59BO9wuOPJSeuHHuR6NdtPEZVmjb/AFuYMVQcxwD2kG/qI1B0I6hYq2g81Lvq3phwDmS45TMXabiND1C1Nq4VrQHUybuAyG5BIJsRZwtHA6KdduqUvXr0yi3gZ1yytUjXa4gggkEaEWIPQrLTxLXOf3zS4kjfbAcN0DTwu0436rJT2bUOrcg5v3fcDc+gKvwuDYHPzkvgjw7oO6DqRPHkFGU4PPe/kZ6eHun2Vv8AQ18ThdDTcHjNws4WJ3ma8DcSOqufs+pkLnNyjKTvbpMDg03PoFuYiqGZCwNpw8XFj4XavO996w4jEZgQ2XFwInhcaydfSVFTm8ev0bl7PitbJYx3Iw7Gw7DTDnZnGTaQ0ep1P3LbbiQyo6CKYyUwALe1VMAkydTxUfgWuazKTHQR8f6LO2mBfjz4+p1SzDk8vIjxHD1JOKzLvK1KxLwWjQOF7eIt4a+zyCwYygagGY6aQIA/35rYyqsLinjYzXcdZZlbJmEVXDxCeo/iOmvHqrTiGzMjQ+8AQD71sQqGmJmBPNFJd6Jw9o2JYlqYM5NmjgBJsOZ6m6u7mfESZ4aBbNOmXENaC5x0ABJJ5AC5XW7G+T7EVYdWigzkd55/hBgep9FKPNLSKKp8Tdbp5HHNaAOQHoF0Wxex2KxEEM7th9upLf8Apb4ne6Oq9L2L2Uw2FgsZmePbfvOnmODfQBTiuhw3fJkI09TlNi9g8NRg1B37+bxuDyp6f9Urq2tAECwGgHDyVVWFpjFR2LlFLYoiqikdL0REBRFVUQBERAFRVVEBRFVUQFq4/tT2Hp4ialCKVa5I0ZUP7QHhd+0PUHVdkqQoyipLDOSimsM+fsdgalF5p1WFj26g/EHQjqFrEL3jbexKOKZkrNmPC4Wcw82n8tDxC8p7TdlK2DOYjvKJNqgGnSoPZP3HnwWGylw1WxlnW46nMZC0gt4E7vC4i3JW4/EBzW8DnEg66H7ls5Vgr4cPieBlchNZTZoq4ycYuD1Rt1MWJNy48Yv7zoPUrWD3S42bmIPM2AGunDqsgYq5VBNLYvu9pTl2Vgx93Nzc8zePLl6QrwFWFULjeTz52Tn2nktVYVYSFwgUVVJbI2HXxR+hplzeLjZg83G3oJPRd1sX5OKbYdin94f1GS1nkXeJ3+FWQqlLZEowlLY87wOBqVnZaLHPdyaJjqeAHUrtdi/Ju8w7FVMg/UpwXfxPNh6A+a9EweDp0mhlJjWNHBoAH3ceqzQtMOGiu1qXxpS3I/ZOxaGGEUKbWTq7Vzv3nG596kIVUWhJLYuSwUVYRVXQUVURAEREBciIgCoqqiAIiIAiIgKIqogKJCqqICkK17AQQQCCIINwQdQRyV6IDzvtT2A1qYIdTRP/AGidP3T6EaLz2pTIJDgWuBgggggjUEG4K+hlAdpeytHGCTuVgIFQC/QPHtD7xwIWW3h86xKJ1Z1ieKqoUntvYlbCPy1m2PhcLsf+6fy1CjmUySAASToACSTyAFysbTTwzO1gthNF12xewGJrQa0UGftXeR0YNPUjyXe7F7I4bDQWsz1B7dSHOB5tGjfQBXQonL5FkapM8y2L2QxWJgtZ3bD7dSWgj9keJ3oI6rvdjdgcNRh1Wa7/ANoQweTBY/xSutRaoURj8y+NUUWsYAAAAANALADoFVVRXFhRVREARVRAURVRAUVURAEREBVERAEREAVERAEREAREQBERAUREQBERARvaWi1+Frh7Q4Cm8gEAw4AkETxBvKg/kzwzBhRUDGh5c4F2UZiAbAu1IRFU1/2LwK320dciIrSwqqIiAqiIgBREQBERAEREAREQBERAf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5450" y="6165850"/>
            <a:ext cx="3292475" cy="5619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Медицинская помощь и профилактика заболеваемости слабо финансируются</a:t>
            </a:r>
          </a:p>
        </p:txBody>
      </p:sp>
    </p:spTree>
    <p:extLst>
      <p:ext uri="{BB962C8B-B14F-4D97-AF65-F5344CB8AC3E}">
        <p14:creationId xmlns:p14="http://schemas.microsoft.com/office/powerpoint/2010/main" val="1940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sadik82.ru/uploads/posts/2012-06/1339590078_dsc08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08625" y="188913"/>
            <a:ext cx="3475038" cy="647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8156B"/>
                </a:solidFill>
                <a:latin typeface="FuturaFuturis Regular" charset="0"/>
                <a:ea typeface="ヒラギノ角ゴ Pro W3" charset="-128"/>
              </a:rPr>
              <a:t>В условиях замкнутого пространства в детских домах быстро распространяются респираторные инфекционные заболевания </a:t>
            </a:r>
          </a:p>
        </p:txBody>
      </p:sp>
      <p:sp>
        <p:nvSpPr>
          <p:cNvPr id="8196" name="AutoShape 4" descr="http://te.zavantag.com/tw_files2/urls_8/61/d-60527/60527_html_3e4836e8.jpg"/>
          <p:cNvSpPr>
            <a:spLocks noChangeAspect="1" noChangeArrowheads="1"/>
          </p:cNvSpPr>
          <p:nvPr/>
        </p:nvSpPr>
        <p:spPr bwMode="auto">
          <a:xfrm>
            <a:off x="155575" y="-2544763"/>
            <a:ext cx="6572250" cy="531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1148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0663"/>
            <a:ext cx="8229600" cy="831850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  <a:t>ПРОГРАММА </a:t>
            </a:r>
            <a: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  <a:t>«ДЫШИ НА ЗДОРОВЬЕ» </a:t>
            </a:r>
            <a: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  <a:t/>
            </a:r>
            <a:b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</a:br>
            <a:endParaRPr lang="ru-RU" sz="2400" b="1" dirty="0">
              <a:solidFill>
                <a:srgbClr val="28156B"/>
              </a:solidFill>
              <a:latin typeface="FuturaFuturis Regular" charset="0"/>
              <a:ea typeface="ヒラギノ角ゴ Pro W3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36718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rgbClr val="558ED5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rgbClr val="558ED5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558ED5"/>
                </a:solidFill>
                <a:latin typeface="FuturaFuturis Regular" charset="0"/>
                <a:ea typeface="ヒラギノ角ゴ Pro W3" charset="-128"/>
              </a:rPr>
              <a:t>ОРГАНИЗАТОР </a:t>
            </a:r>
            <a:endParaRPr lang="ru-RU" sz="1600" b="1" dirty="0">
              <a:solidFill>
                <a:srgbClr val="558ED5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/>
              <a:t>СРОКИ </a:t>
            </a:r>
            <a:r>
              <a:rPr lang="ru-RU" sz="1800" b="1" dirty="0"/>
              <a:t>ПРОВЕДЕНИЯ:  </a:t>
            </a:r>
            <a:r>
              <a:rPr lang="ru-RU" sz="1800" b="1" dirty="0" smtClean="0"/>
              <a:t>МАЙ 2015 </a:t>
            </a:r>
            <a:r>
              <a:rPr lang="ru-RU" sz="1800" b="1" dirty="0"/>
              <a:t>– </a:t>
            </a:r>
            <a:r>
              <a:rPr lang="ru-RU" sz="1800" b="1" dirty="0" smtClean="0"/>
              <a:t>ФЕВРАЛЬ 2016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rgbClr val="7030A0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rgbClr val="7030A0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FuturaFuturis Regular" charset="0"/>
                <a:ea typeface="ヒラギノ角ゴ Pro W3" charset="-128"/>
              </a:rPr>
              <a:t>ГЕОГРАФИЯ</a:t>
            </a:r>
            <a:r>
              <a:rPr lang="ru-RU" sz="1600" b="1" dirty="0">
                <a:solidFill>
                  <a:srgbClr val="7030A0"/>
                </a:solidFill>
                <a:latin typeface="FuturaFuturis Regular" charset="0"/>
                <a:ea typeface="ヒラギノ角ゴ Pro W3" charset="-128"/>
              </a:rPr>
              <a:t>:</a:t>
            </a:r>
            <a:r>
              <a:rPr lang="ru-RU" sz="1400" b="1" dirty="0">
                <a:solidFill>
                  <a:srgbClr val="7030A0"/>
                </a:solidFill>
                <a:latin typeface="FuturaFuturis Regular" charset="0"/>
                <a:ea typeface="ヒラギノ角ゴ Pro W3" charset="-128"/>
              </a:rPr>
              <a:t> </a:t>
            </a:r>
            <a:endParaRPr lang="ru-RU" sz="1400" b="1" dirty="0" smtClean="0">
              <a:solidFill>
                <a:srgbClr val="7030A0"/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FuturaFuturis Regular" charset="0"/>
                <a:ea typeface="ヒラギノ角ゴ Pro W3" charset="-128"/>
              </a:rPr>
              <a:t>Москва</a:t>
            </a:r>
            <a:r>
              <a:rPr lang="ru-RU" sz="1600" dirty="0">
                <a:latin typeface="FuturaFuturis Regular" charset="0"/>
                <a:ea typeface="ヒラギノ角ゴ Pro W3" charset="-128"/>
              </a:rPr>
              <a:t>, Санкт-Петербург, Новосибирск, Екатеринбург, </a:t>
            </a:r>
            <a:r>
              <a:rPr lang="ru-RU" sz="1600" dirty="0">
                <a:latin typeface="FuturaFuturis Regular" charset="0"/>
                <a:ea typeface="ヒラギノ角ゴ Pro W3" charset="-128"/>
              </a:rPr>
              <a:t>Омск, Ростов-на-Дону, Уфа, Красноярск, Пермь, Волгоград, Воронеж</a:t>
            </a:r>
            <a:endParaRPr lang="ru-RU" sz="1600" dirty="0" smtClean="0"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Futuris Regular" charset="0"/>
                <a:ea typeface="ヒラギノ角ゴ Pro W3" charset="-128"/>
              </a:rPr>
              <a:t>ЦЕЛЬ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Futuris Regular" charset="0"/>
                <a:ea typeface="ヒラギノ角ゴ Pro W3" charset="-128"/>
              </a:rPr>
              <a:t>ПРОГРАММЫ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Futuris Regular" charset="0"/>
                <a:ea typeface="ヒラギノ角ゴ Pro W3" charset="-128"/>
              </a:rPr>
              <a:t>:</a:t>
            </a:r>
            <a:endParaRPr lang="ru-RU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Уменьшить заболеваемость респираторными инфекциями в детских домах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5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Futuris Regular" charset="0"/>
                <a:ea typeface="ヒラギノ角ゴ Pro W3" charset="-128"/>
              </a:rPr>
              <a:t>РЕАЛИЗАЦИЯ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Futuris Regular" charset="0"/>
                <a:ea typeface="ヒラギノ角ゴ Pro W3" charset="-128"/>
              </a:rPr>
              <a:t>ПРОГРАММЫ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Futuris Regular" charset="0"/>
                <a:ea typeface="ヒラギノ角ゴ Pro W3" charset="-128"/>
              </a:rPr>
              <a:t>: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Установка безопасного оборудования по обеззараживанию воздуха в комнатах детских домов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05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50" dirty="0"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latin typeface="FuturaFuturis Regular" charset="0"/>
              <a:ea typeface="ヒラギノ角ゴ Pro W3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19097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eti.zp.ua/images/big/priyut_z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 descr="http://te.zavantag.com/tw_files2/urls_8/61/d-60527/60527_html_3e4836e8.jpg"/>
          <p:cNvSpPr>
            <a:spLocks noChangeAspect="1" noChangeArrowheads="1"/>
          </p:cNvSpPr>
          <p:nvPr/>
        </p:nvSpPr>
        <p:spPr bwMode="auto">
          <a:xfrm>
            <a:off x="155575" y="-2544763"/>
            <a:ext cx="6572250" cy="531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Стрелка вправо 6"/>
          <p:cNvSpPr/>
          <p:nvPr/>
        </p:nvSpPr>
        <p:spPr>
          <a:xfrm>
            <a:off x="6156325" y="1074192"/>
            <a:ext cx="979488" cy="482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613" y="5672138"/>
            <a:ext cx="5545137" cy="930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tx1"/>
                </a:solidFill>
                <a:latin typeface="FuturaFuturis Regular" charset="0"/>
                <a:ea typeface="ヒラギノ角ゴ Pro W3" charset="-128"/>
              </a:rPr>
              <a:t>Рециркулятор</a:t>
            </a:r>
            <a:r>
              <a:rPr lang="ru-RU" sz="1200" dirty="0">
                <a:solidFill>
                  <a:schemeClr val="tx1"/>
                </a:solidFill>
                <a:latin typeface="FuturaFuturis Regular" charset="0"/>
                <a:ea typeface="ヒラギノ角ゴ Pro W3" charset="-128"/>
              </a:rPr>
              <a:t> по обеззараживанию воздуха  предназначен для использования в помещениях с повышенным риском распространения заболеваний, передающихся воздушно-капельным и воздушным путем, т.е. в местах отдыха детей (спальнях) и игровых комнатах.</a:t>
            </a:r>
          </a:p>
        </p:txBody>
      </p:sp>
      <p:pic>
        <p:nvPicPr>
          <p:cNvPr id="9" name="Picture 3" descr="C:\Users\dubin\Desktop\f8ed675d9988a60a8b354cdb748b269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717" r="7030" b="6832"/>
          <a:stretch/>
        </p:blipFill>
        <p:spPr bwMode="auto">
          <a:xfrm>
            <a:off x="7230532" y="372534"/>
            <a:ext cx="897467" cy="20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ubin\Desktop\detskiy-lager-v-karpatah-fristayl-1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98681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864096"/>
          </a:xfrm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  <a:t>ДЫШИТЕ НА ЗДОРОВЬЕ!!!</a:t>
            </a:r>
            <a: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  <a:t/>
            </a:r>
            <a:br>
              <a:rPr lang="ru-RU" sz="2400" b="1" dirty="0" smtClean="0">
                <a:solidFill>
                  <a:srgbClr val="28156B"/>
                </a:solidFill>
                <a:latin typeface="FuturaFuturis Regular" charset="0"/>
                <a:ea typeface="ヒラギノ角ゴ Pro W3" charset="-128"/>
                <a:cs typeface="+mn-cs"/>
              </a:rPr>
            </a:br>
            <a:endParaRPr lang="ru-RU" sz="2400" b="1" dirty="0">
              <a:solidFill>
                <a:srgbClr val="28156B"/>
              </a:solidFill>
              <a:latin typeface="FuturaFuturis Regular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30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170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«ДЫШИ НА ЗДОРОВЬЕ»  </vt:lpstr>
      <vt:lpstr>Презентация PowerPoint</vt:lpstr>
      <vt:lpstr>ДЫШИТЕ НА ЗДОРОВЬЕ!!!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Хасбулатова Светлана Витоевна</dc:creator>
  <cp:lastModifiedBy>Дубин Сергей Николаевич</cp:lastModifiedBy>
  <cp:revision>471</cp:revision>
  <cp:lastPrinted>2015-04-21T12:12:55Z</cp:lastPrinted>
  <dcterms:modified xsi:type="dcterms:W3CDTF">2015-06-10T13:40:27Z</dcterms:modified>
</cp:coreProperties>
</file>